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8" r:id="rId2"/>
  </p:sldMasterIdLst>
  <p:notesMasterIdLst>
    <p:notesMasterId r:id="rId23"/>
  </p:notesMasterIdLst>
  <p:handoutMasterIdLst>
    <p:handoutMasterId r:id="rId24"/>
  </p:handoutMasterIdLst>
  <p:sldIdLst>
    <p:sldId id="261" r:id="rId3"/>
    <p:sldId id="263" r:id="rId4"/>
    <p:sldId id="531" r:id="rId5"/>
    <p:sldId id="530" r:id="rId6"/>
    <p:sldId id="544" r:id="rId7"/>
    <p:sldId id="558" r:id="rId8"/>
    <p:sldId id="578" r:id="rId9"/>
    <p:sldId id="265" r:id="rId10"/>
    <p:sldId id="512" r:id="rId11"/>
    <p:sldId id="260" r:id="rId12"/>
    <p:sldId id="664" r:id="rId13"/>
    <p:sldId id="900" r:id="rId14"/>
    <p:sldId id="266" r:id="rId15"/>
    <p:sldId id="571" r:id="rId16"/>
    <p:sldId id="665" r:id="rId17"/>
    <p:sldId id="663" r:id="rId18"/>
    <p:sldId id="537" r:id="rId19"/>
    <p:sldId id="573" r:id="rId20"/>
    <p:sldId id="264" r:id="rId21"/>
    <p:sldId id="901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A37"/>
    <a:srgbClr val="FFEFDA"/>
    <a:srgbClr val="FFF6EA"/>
    <a:srgbClr val="FDFDFB"/>
    <a:srgbClr val="FFC45C"/>
    <a:srgbClr val="FEFEFD"/>
    <a:srgbClr val="66202A"/>
    <a:srgbClr val="92A065"/>
    <a:srgbClr val="FF9B29"/>
    <a:srgbClr val="FCC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" y="4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alpha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24.3</c:v>
                </c:pt>
                <c:pt idx="1">
                  <c:v>32.5</c:v>
                </c:pt>
                <c:pt idx="2">
                  <c:v>43.5</c:v>
                </c:pt>
                <c:pt idx="3">
                  <c:v>34.5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7-409F-9E08-FE4A241570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项目A</c:v>
                </c:pt>
                <c:pt idx="1">
                  <c:v>项目B</c:v>
                </c:pt>
                <c:pt idx="2">
                  <c:v>项目C</c:v>
                </c:pt>
                <c:pt idx="3">
                  <c:v>项目D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22.4</c:v>
                </c:pt>
                <c:pt idx="1">
                  <c:v>34.4</c:v>
                </c:pt>
                <c:pt idx="2">
                  <c:v>31.8</c:v>
                </c:pt>
                <c:pt idx="3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7-409F-9E08-FE4A24157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54580224"/>
        <c:axId val="855982848"/>
      </c:barChart>
      <c:catAx>
        <c:axId val="85458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55982848"/>
        <c:crosses val="autoZero"/>
        <c:auto val="1"/>
        <c:lblAlgn val="ctr"/>
        <c:lblOffset val="100"/>
        <c:noMultiLvlLbl val="0"/>
      </c:catAx>
      <c:valAx>
        <c:axId val="855982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FFEFDA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5458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/>
          <a:ea typeface="印品灵秀体（非商用）"/>
          <a:cs typeface="+mn-ea"/>
          <a:sym typeface="Arial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819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BA430-9691-48CB-A3D3-9D6A17F92071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A20CA-116A-49D1-AF6E-54FF8F9FE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965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板块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1636" y="0"/>
            <a:ext cx="596036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98627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48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2425701" cy="2421500"/>
            <a:chOff x="-1" y="0"/>
            <a:chExt cx="2887902" cy="28829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4898" y="0"/>
              <a:ext cx="1153003" cy="30277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921933" cy="288290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 userDrawn="1"/>
        </p:nvGrpSpPr>
        <p:grpSpPr>
          <a:xfrm rot="10800000">
            <a:off x="9766299" y="4436500"/>
            <a:ext cx="2425701" cy="2421500"/>
            <a:chOff x="-1" y="0"/>
            <a:chExt cx="2887902" cy="28829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4898" y="0"/>
              <a:ext cx="1153003" cy="30277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921933" cy="28829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26686"/>
              <a:ext cx="3351967" cy="143131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 flipV="1">
              <a:off x="8840033" y="0"/>
              <a:ext cx="3351967" cy="14313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flipH="1">
            <a:off x="10739105" y="0"/>
            <a:ext cx="1452894" cy="1450378"/>
            <a:chOff x="-1" y="0"/>
            <a:chExt cx="2887902" cy="28829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4898" y="0"/>
              <a:ext cx="1153003" cy="30277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921933" cy="288290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 userDrawn="1"/>
        </p:nvGrpSpPr>
        <p:grpSpPr>
          <a:xfrm rot="10800000" flipH="1">
            <a:off x="0" y="5407622"/>
            <a:ext cx="1452894" cy="1450378"/>
            <a:chOff x="-1" y="0"/>
            <a:chExt cx="2887902" cy="28829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4898" y="0"/>
              <a:ext cx="1153003" cy="30277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1921933" cy="28829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409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82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9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6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765" r:id="rId6"/>
    <p:sldLayoutId id="2147483653" r:id="rId7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22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3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组合 671"/>
          <p:cNvGrpSpPr/>
          <p:nvPr/>
        </p:nvGrpSpPr>
        <p:grpSpPr>
          <a:xfrm>
            <a:off x="4760262" y="4374936"/>
            <a:ext cx="2671475" cy="767064"/>
            <a:chOff x="5106512" y="4437065"/>
            <a:chExt cx="2671475" cy="767064"/>
          </a:xfrm>
        </p:grpSpPr>
        <p:grpSp>
          <p:nvGrpSpPr>
            <p:cNvPr id="669" name="组合 668"/>
            <p:cNvGrpSpPr/>
            <p:nvPr/>
          </p:nvGrpSpPr>
          <p:grpSpPr>
            <a:xfrm>
              <a:off x="5106512" y="4437065"/>
              <a:ext cx="2671475" cy="767064"/>
              <a:chOff x="2631440" y="1972995"/>
              <a:chExt cx="6929120" cy="1235364"/>
            </a:xfrm>
          </p:grpSpPr>
          <p:sp>
            <p:nvSpPr>
              <p:cNvPr id="662" name="矩形: 圆角 661"/>
              <p:cNvSpPr/>
              <p:nvPr/>
            </p:nvSpPr>
            <p:spPr>
              <a:xfrm>
                <a:off x="2932052" y="2126604"/>
                <a:ext cx="6331669" cy="928146"/>
              </a:xfrm>
              <a:prstGeom prst="roundRect">
                <a:avLst>
                  <a:gd name="adj" fmla="val 50000"/>
                </a:avLst>
              </a:prstGeom>
              <a:solidFill>
                <a:srgbClr val="FF9B2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61" name="矩形: 圆角 660"/>
              <p:cNvSpPr/>
              <p:nvPr/>
            </p:nvSpPr>
            <p:spPr>
              <a:xfrm>
                <a:off x="2631440" y="1972995"/>
                <a:ext cx="6929120" cy="1235364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FB961D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sp>
          <p:nvSpPr>
            <p:cNvPr id="671" name="文本框 670"/>
            <p:cNvSpPr txBox="1"/>
            <p:nvPr/>
          </p:nvSpPr>
          <p:spPr>
            <a:xfrm>
              <a:off x="5813034" y="4572830"/>
              <a:ext cx="12330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·  </a:t>
              </a:r>
              <a:r>
                <a:rPr lang="zh-CN" altLang="en-US" sz="2800" b="1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周锦</a:t>
              </a:r>
              <a:r>
                <a:rPr lang="en-US" altLang="zh-CN" sz="2800" b="1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  ·</a:t>
              </a:r>
              <a:endParaRPr lang="zh-CN" altLang="en-US" sz="2800" b="1" spc="-300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677" name="组合 676"/>
          <p:cNvGrpSpPr/>
          <p:nvPr/>
        </p:nvGrpSpPr>
        <p:grpSpPr>
          <a:xfrm>
            <a:off x="4878357" y="1012576"/>
            <a:ext cx="2435283" cy="2658619"/>
            <a:chOff x="4878357" y="1152276"/>
            <a:chExt cx="2435283" cy="2658619"/>
          </a:xfrm>
        </p:grpSpPr>
        <p:sp>
          <p:nvSpPr>
            <p:cNvPr id="660" name="文本框 659"/>
            <p:cNvSpPr txBox="1"/>
            <p:nvPr/>
          </p:nvSpPr>
          <p:spPr>
            <a:xfrm>
              <a:off x="4878357" y="2795232"/>
              <a:ext cx="243528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spc="-3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Cancer</a:t>
              </a:r>
              <a:endParaRPr lang="zh-CN" altLang="en-US" sz="6000" spc="-300" dirty="0">
                <a:solidFill>
                  <a:srgbClr val="66202A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grpSp>
          <p:nvGrpSpPr>
            <p:cNvPr id="675" name="组合 674"/>
            <p:cNvGrpSpPr/>
            <p:nvPr/>
          </p:nvGrpSpPr>
          <p:grpSpPr>
            <a:xfrm>
              <a:off x="5633428" y="1152276"/>
              <a:ext cx="925142" cy="924522"/>
              <a:chOff x="5633429" y="1101476"/>
              <a:chExt cx="925142" cy="924522"/>
            </a:xfrm>
          </p:grpSpPr>
          <p:grpSp>
            <p:nvGrpSpPr>
              <p:cNvPr id="659" name="组合 658"/>
              <p:cNvGrpSpPr/>
              <p:nvPr/>
            </p:nvGrpSpPr>
            <p:grpSpPr>
              <a:xfrm>
                <a:off x="5633429" y="1101476"/>
                <a:ext cx="925142" cy="924522"/>
                <a:chOff x="5774219" y="1205780"/>
                <a:chExt cx="643561" cy="643130"/>
              </a:xfrm>
            </p:grpSpPr>
            <p:grpSp>
              <p:nvGrpSpPr>
                <p:cNvPr id="634" name="组合 633"/>
                <p:cNvGrpSpPr/>
                <p:nvPr/>
              </p:nvGrpSpPr>
              <p:grpSpPr>
                <a:xfrm>
                  <a:off x="5774219" y="1205780"/>
                  <a:ext cx="643561" cy="643130"/>
                  <a:chOff x="-4098299" y="-3754262"/>
                  <a:chExt cx="1658606" cy="1657494"/>
                </a:xfrm>
              </p:grpSpPr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-3986766" y="-3202562"/>
                    <a:ext cx="1547073" cy="1105794"/>
                  </a:xfrm>
                  <a:custGeom>
                    <a:avLst/>
                    <a:gdLst>
                      <a:gd name="connsiteX0" fmla="*/ 719733 w 1547073"/>
                      <a:gd name="connsiteY0" fmla="*/ 1106991 h 1105794"/>
                      <a:gd name="connsiteX1" fmla="*/ 4809 w 1547073"/>
                      <a:gd name="connsiteY1" fmla="*/ 696393 h 1105794"/>
                      <a:gd name="connsiteX2" fmla="*/ 7197 w 1547073"/>
                      <a:gd name="connsiteY2" fmla="*/ 687204 h 1105794"/>
                      <a:gd name="connsiteX3" fmla="*/ 16386 w 1547073"/>
                      <a:gd name="connsiteY3" fmla="*/ 689592 h 1105794"/>
                      <a:gd name="connsiteX4" fmla="*/ 719733 w 1547073"/>
                      <a:gd name="connsiteY4" fmla="*/ 1093545 h 1105794"/>
                      <a:gd name="connsiteX5" fmla="*/ 1533712 w 1547073"/>
                      <a:gd name="connsiteY5" fmla="*/ 279566 h 1105794"/>
                      <a:gd name="connsiteX6" fmla="*/ 1488961 w 1547073"/>
                      <a:gd name="connsiteY6" fmla="*/ 12774 h 1105794"/>
                      <a:gd name="connsiteX7" fmla="*/ 1493114 w 1547073"/>
                      <a:gd name="connsiteY7" fmla="*/ 4260 h 1105794"/>
                      <a:gd name="connsiteX8" fmla="*/ 1501628 w 1547073"/>
                      <a:gd name="connsiteY8" fmla="*/ 8413 h 1105794"/>
                      <a:gd name="connsiteX9" fmla="*/ 1547106 w 1547073"/>
                      <a:gd name="connsiteY9" fmla="*/ 279618 h 1105794"/>
                      <a:gd name="connsiteX10" fmla="*/ 719733 w 1547073"/>
                      <a:gd name="connsiteY10" fmla="*/ 110699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7073" h="1105794">
                        <a:moveTo>
                          <a:pt x="719733" y="1106991"/>
                        </a:moveTo>
                        <a:cubicBezTo>
                          <a:pt x="426724" y="1106991"/>
                          <a:pt x="152819" y="949636"/>
                          <a:pt x="4809" y="696393"/>
                        </a:cubicBezTo>
                        <a:cubicBezTo>
                          <a:pt x="2940" y="693175"/>
                          <a:pt x="4030" y="689073"/>
                          <a:pt x="7197" y="687204"/>
                        </a:cubicBezTo>
                        <a:cubicBezTo>
                          <a:pt x="10416" y="685335"/>
                          <a:pt x="14517" y="686426"/>
                          <a:pt x="16386" y="689592"/>
                        </a:cubicBezTo>
                        <a:cubicBezTo>
                          <a:pt x="161956" y="938785"/>
                          <a:pt x="431448" y="1093545"/>
                          <a:pt x="719733" y="1093545"/>
                        </a:cubicBezTo>
                        <a:cubicBezTo>
                          <a:pt x="1168540" y="1093545"/>
                          <a:pt x="1533712" y="728373"/>
                          <a:pt x="1533712" y="279566"/>
                        </a:cubicBezTo>
                        <a:cubicBezTo>
                          <a:pt x="1533712" y="188143"/>
                          <a:pt x="1518657" y="98330"/>
                          <a:pt x="1488961" y="12774"/>
                        </a:cubicBezTo>
                        <a:cubicBezTo>
                          <a:pt x="1487767" y="9295"/>
                          <a:pt x="1489584" y="5454"/>
                          <a:pt x="1493114" y="4260"/>
                        </a:cubicBezTo>
                        <a:cubicBezTo>
                          <a:pt x="1496645" y="3066"/>
                          <a:pt x="1500434" y="4883"/>
                          <a:pt x="1501628" y="8413"/>
                        </a:cubicBezTo>
                        <a:cubicBezTo>
                          <a:pt x="1531791" y="95423"/>
                          <a:pt x="1547106" y="186690"/>
                          <a:pt x="1547106" y="279618"/>
                        </a:cubicBezTo>
                        <a:cubicBezTo>
                          <a:pt x="1547106" y="735849"/>
                          <a:pt x="1175964" y="1106991"/>
                          <a:pt x="719733" y="11069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-4098299" y="-3754262"/>
                    <a:ext cx="1541882" cy="1105794"/>
                  </a:xfrm>
                  <a:custGeom>
                    <a:avLst/>
                    <a:gdLst>
                      <a:gd name="connsiteX0" fmla="*/ 54200 w 1541881"/>
                      <a:gd name="connsiteY0" fmla="*/ 1102731 h 1105794"/>
                      <a:gd name="connsiteX1" fmla="*/ 47866 w 1541881"/>
                      <a:gd name="connsiteY1" fmla="*/ 1098163 h 1105794"/>
                      <a:gd name="connsiteX2" fmla="*/ 3894 w 1541881"/>
                      <a:gd name="connsiteY2" fmla="*/ 831267 h 1105794"/>
                      <a:gd name="connsiteX3" fmla="*/ 831266 w 1541881"/>
                      <a:gd name="connsiteY3" fmla="*/ 3894 h 1105794"/>
                      <a:gd name="connsiteX4" fmla="*/ 1541830 w 1541881"/>
                      <a:gd name="connsiteY4" fmla="*/ 407171 h 1105794"/>
                      <a:gd name="connsiteX5" fmla="*/ 1539546 w 1541881"/>
                      <a:gd name="connsiteY5" fmla="*/ 416360 h 1105794"/>
                      <a:gd name="connsiteX6" fmla="*/ 1530357 w 1541881"/>
                      <a:gd name="connsiteY6" fmla="*/ 414024 h 1105794"/>
                      <a:gd name="connsiteX7" fmla="*/ 831318 w 1541881"/>
                      <a:gd name="connsiteY7" fmla="*/ 17288 h 1105794"/>
                      <a:gd name="connsiteX8" fmla="*/ 17340 w 1541881"/>
                      <a:gd name="connsiteY8" fmla="*/ 831267 h 1105794"/>
                      <a:gd name="connsiteX9" fmla="*/ 60585 w 1541881"/>
                      <a:gd name="connsiteY9" fmla="*/ 1093802 h 1105794"/>
                      <a:gd name="connsiteX10" fmla="*/ 56380 w 1541881"/>
                      <a:gd name="connsiteY10" fmla="*/ 1102316 h 1105794"/>
                      <a:gd name="connsiteX11" fmla="*/ 54200 w 1541881"/>
                      <a:gd name="connsiteY11" fmla="*/ 110273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41881" h="1105794">
                        <a:moveTo>
                          <a:pt x="54200" y="1102731"/>
                        </a:moveTo>
                        <a:cubicBezTo>
                          <a:pt x="51396" y="1102731"/>
                          <a:pt x="48800" y="1100966"/>
                          <a:pt x="47866" y="1098163"/>
                        </a:cubicBezTo>
                        <a:cubicBezTo>
                          <a:pt x="18689" y="1012451"/>
                          <a:pt x="3894" y="922689"/>
                          <a:pt x="3894" y="831267"/>
                        </a:cubicBezTo>
                        <a:cubicBezTo>
                          <a:pt x="3894" y="375035"/>
                          <a:pt x="375035" y="3894"/>
                          <a:pt x="831266" y="3894"/>
                        </a:cubicBezTo>
                        <a:cubicBezTo>
                          <a:pt x="1120798" y="3894"/>
                          <a:pt x="1393041" y="158393"/>
                          <a:pt x="1541830" y="407171"/>
                        </a:cubicBezTo>
                        <a:cubicBezTo>
                          <a:pt x="1543751" y="410338"/>
                          <a:pt x="1542713" y="414439"/>
                          <a:pt x="1539546" y="416360"/>
                        </a:cubicBezTo>
                        <a:cubicBezTo>
                          <a:pt x="1536379" y="418229"/>
                          <a:pt x="1532278" y="417243"/>
                          <a:pt x="1530357" y="414024"/>
                        </a:cubicBezTo>
                        <a:cubicBezTo>
                          <a:pt x="1383956" y="169296"/>
                          <a:pt x="1116125" y="17288"/>
                          <a:pt x="831318" y="17288"/>
                        </a:cubicBezTo>
                        <a:cubicBezTo>
                          <a:pt x="382460" y="17288"/>
                          <a:pt x="17340" y="382459"/>
                          <a:pt x="17340" y="831267"/>
                        </a:cubicBezTo>
                        <a:cubicBezTo>
                          <a:pt x="17340" y="921184"/>
                          <a:pt x="31876" y="1009491"/>
                          <a:pt x="60585" y="1093802"/>
                        </a:cubicBezTo>
                        <a:cubicBezTo>
                          <a:pt x="61779" y="1097280"/>
                          <a:pt x="59910" y="1101122"/>
                          <a:pt x="56380" y="1102316"/>
                        </a:cubicBezTo>
                        <a:cubicBezTo>
                          <a:pt x="55653" y="1102627"/>
                          <a:pt x="54926" y="1102731"/>
                          <a:pt x="54200" y="110273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-4017012" y="-2551321"/>
                    <a:ext cx="109022" cy="145363"/>
                  </a:xfrm>
                  <a:custGeom>
                    <a:avLst/>
                    <a:gdLst>
                      <a:gd name="connsiteX0" fmla="*/ 108983 w 109021"/>
                      <a:gd name="connsiteY0" fmla="*/ 144570 h 145362"/>
                      <a:gd name="connsiteX1" fmla="*/ 27632 w 109021"/>
                      <a:gd name="connsiteY1" fmla="*/ 9746 h 145362"/>
                      <a:gd name="connsiteX2" fmla="*/ 108983 w 109021"/>
                      <a:gd name="connsiteY2" fmla="*/ 144570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145362">
                        <a:moveTo>
                          <a:pt x="108983" y="144570"/>
                        </a:moveTo>
                        <a:cubicBezTo>
                          <a:pt x="108983" y="144570"/>
                          <a:pt x="-56211" y="58910"/>
                          <a:pt x="27632" y="9746"/>
                        </a:cubicBezTo>
                        <a:cubicBezTo>
                          <a:pt x="95173" y="-29865"/>
                          <a:pt x="108983" y="144570"/>
                          <a:pt x="108983" y="14457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-3862988" y="-2516126"/>
                    <a:ext cx="67490" cy="186895"/>
                  </a:xfrm>
                  <a:custGeom>
                    <a:avLst/>
                    <a:gdLst>
                      <a:gd name="connsiteX0" fmla="*/ 30184 w 67489"/>
                      <a:gd name="connsiteY0" fmla="*/ 185690 h 186894"/>
                      <a:gd name="connsiteX1" fmla="*/ 31014 w 67489"/>
                      <a:gd name="connsiteY1" fmla="*/ 5908 h 186894"/>
                      <a:gd name="connsiteX2" fmla="*/ 30184 w 67489"/>
                      <a:gd name="connsiteY2" fmla="*/ 185690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0184" y="185690"/>
                        </a:moveTo>
                        <a:cubicBezTo>
                          <a:pt x="30184" y="185690"/>
                          <a:pt x="-29519" y="29581"/>
                          <a:pt x="31014" y="5908"/>
                        </a:cubicBezTo>
                        <a:cubicBezTo>
                          <a:pt x="91547" y="-17766"/>
                          <a:pt x="56193" y="174840"/>
                          <a:pt x="30184" y="18569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-4001528" y="-2388657"/>
                    <a:ext cx="140171" cy="57107"/>
                  </a:xfrm>
                  <a:custGeom>
                    <a:avLst/>
                    <a:gdLst>
                      <a:gd name="connsiteX0" fmla="*/ 139236 w 140171"/>
                      <a:gd name="connsiteY0" fmla="*/ 30343 h 57106"/>
                      <a:gd name="connsiteX1" fmla="*/ 4620 w 140171"/>
                      <a:gd name="connsiteY1" fmla="*/ 30240 h 57106"/>
                      <a:gd name="connsiteX2" fmla="*/ 139236 w 140171"/>
                      <a:gd name="connsiteY2" fmla="*/ 30343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139236" y="30343"/>
                        </a:moveTo>
                        <a:cubicBezTo>
                          <a:pt x="139236" y="30343"/>
                          <a:pt x="16872" y="-29099"/>
                          <a:pt x="4620" y="30240"/>
                        </a:cubicBezTo>
                        <a:cubicBezTo>
                          <a:pt x="-7632" y="89579"/>
                          <a:pt x="139236" y="30343"/>
                          <a:pt x="139236" y="3034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-3938760" y="-2309450"/>
                    <a:ext cx="140171" cy="67490"/>
                  </a:xfrm>
                  <a:custGeom>
                    <a:avLst/>
                    <a:gdLst>
                      <a:gd name="connsiteX0" fmla="*/ 138558 w 140171"/>
                      <a:gd name="connsiteY0" fmla="*/ 7879 h 67489"/>
                      <a:gd name="connsiteX1" fmla="*/ 4046 w 140171"/>
                      <a:gd name="connsiteY1" fmla="*/ 45517 h 67489"/>
                      <a:gd name="connsiteX2" fmla="*/ 138558 w 140171"/>
                      <a:gd name="connsiteY2" fmla="*/ 7879 h 67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67489">
                        <a:moveTo>
                          <a:pt x="138558" y="7879"/>
                        </a:moveTo>
                        <a:cubicBezTo>
                          <a:pt x="138558" y="7879"/>
                          <a:pt x="-1353" y="-14185"/>
                          <a:pt x="4046" y="45517"/>
                        </a:cubicBezTo>
                        <a:cubicBezTo>
                          <a:pt x="9445" y="105220"/>
                          <a:pt x="116650" y="32176"/>
                          <a:pt x="138558" y="7879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-3788110" y="-2447496"/>
                    <a:ext cx="72681" cy="171320"/>
                  </a:xfrm>
                  <a:custGeom>
                    <a:avLst/>
                    <a:gdLst>
                      <a:gd name="connsiteX0" fmla="*/ 22432 w 72681"/>
                      <a:gd name="connsiteY0" fmla="*/ 172506 h 171320"/>
                      <a:gd name="connsiteX1" fmla="*/ 40758 w 72681"/>
                      <a:gd name="connsiteY1" fmla="*/ 4508 h 171320"/>
                      <a:gd name="connsiteX2" fmla="*/ 22432 w 72681"/>
                      <a:gd name="connsiteY2" fmla="*/ 172506 h 171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1320">
                        <a:moveTo>
                          <a:pt x="22432" y="172506"/>
                        </a:moveTo>
                        <a:cubicBezTo>
                          <a:pt x="22432" y="172506"/>
                          <a:pt x="-29639" y="16709"/>
                          <a:pt x="40758" y="4508"/>
                        </a:cubicBezTo>
                        <a:cubicBezTo>
                          <a:pt x="111155" y="-7692"/>
                          <a:pt x="41277" y="165653"/>
                          <a:pt x="22432" y="172506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-3861047" y="-2252209"/>
                    <a:ext cx="129788" cy="83064"/>
                  </a:xfrm>
                  <a:custGeom>
                    <a:avLst/>
                    <a:gdLst>
                      <a:gd name="connsiteX0" fmla="*/ 128284 w 129788"/>
                      <a:gd name="connsiteY0" fmla="*/ 3903 h 83064"/>
                      <a:gd name="connsiteX1" fmla="*/ 4725 w 129788"/>
                      <a:gd name="connsiteY1" fmla="*/ 60751 h 83064"/>
                      <a:gd name="connsiteX2" fmla="*/ 128284 w 129788"/>
                      <a:gd name="connsiteY2" fmla="*/ 3903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128284" y="3903"/>
                        </a:moveTo>
                        <a:cubicBezTo>
                          <a:pt x="128284" y="3903"/>
                          <a:pt x="-7942" y="1775"/>
                          <a:pt x="4725" y="60751"/>
                        </a:cubicBezTo>
                        <a:cubicBezTo>
                          <a:pt x="17393" y="119674"/>
                          <a:pt x="125013" y="35156"/>
                          <a:pt x="128284" y="390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-3710909" y="-2369049"/>
                    <a:ext cx="62298" cy="155746"/>
                  </a:xfrm>
                  <a:custGeom>
                    <a:avLst/>
                    <a:gdLst>
                      <a:gd name="connsiteX0" fmla="*/ 18899 w 62298"/>
                      <a:gd name="connsiteY0" fmla="*/ 152308 h 155745"/>
                      <a:gd name="connsiteX1" fmla="*/ 31982 w 62298"/>
                      <a:gd name="connsiteY1" fmla="*/ 4402 h 155745"/>
                      <a:gd name="connsiteX2" fmla="*/ 18899 w 62298"/>
                      <a:gd name="connsiteY2" fmla="*/ 152308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18899" y="152308"/>
                        </a:moveTo>
                        <a:cubicBezTo>
                          <a:pt x="18899" y="152308"/>
                          <a:pt x="-22374" y="14110"/>
                          <a:pt x="31982" y="4402"/>
                        </a:cubicBezTo>
                        <a:cubicBezTo>
                          <a:pt x="86337" y="-5358"/>
                          <a:pt x="52228" y="128479"/>
                          <a:pt x="18899" y="15230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-3767469" y="-2202932"/>
                    <a:ext cx="109022" cy="88256"/>
                  </a:xfrm>
                  <a:custGeom>
                    <a:avLst/>
                    <a:gdLst>
                      <a:gd name="connsiteX0" fmla="*/ 109048 w 109021"/>
                      <a:gd name="connsiteY0" fmla="*/ 3894 h 88255"/>
                      <a:gd name="connsiteX1" fmla="*/ 5114 w 109021"/>
                      <a:gd name="connsiteY1" fmla="*/ 69255 h 88255"/>
                      <a:gd name="connsiteX2" fmla="*/ 109048 w 109021"/>
                      <a:gd name="connsiteY2" fmla="*/ 3894 h 8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88255">
                        <a:moveTo>
                          <a:pt x="109048" y="3894"/>
                        </a:moveTo>
                        <a:cubicBezTo>
                          <a:pt x="109048" y="3894"/>
                          <a:pt x="-9319" y="8878"/>
                          <a:pt x="5114" y="69255"/>
                        </a:cubicBezTo>
                        <a:cubicBezTo>
                          <a:pt x="19546" y="129632"/>
                          <a:pt x="95135" y="34628"/>
                          <a:pt x="10904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-3638477" y="-2311562"/>
                    <a:ext cx="57107" cy="134980"/>
                  </a:xfrm>
                  <a:custGeom>
                    <a:avLst/>
                    <a:gdLst>
                      <a:gd name="connsiteX0" fmla="*/ 23042 w 57106"/>
                      <a:gd name="connsiteY0" fmla="*/ 134068 h 134979"/>
                      <a:gd name="connsiteX1" fmla="*/ 28234 w 57106"/>
                      <a:gd name="connsiteY1" fmla="*/ 4073 h 134979"/>
                      <a:gd name="connsiteX2" fmla="*/ 23042 w 57106"/>
                      <a:gd name="connsiteY2" fmla="*/ 134068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23042" y="134068"/>
                        </a:moveTo>
                        <a:cubicBezTo>
                          <a:pt x="23042" y="134068"/>
                          <a:pt x="-23318" y="9420"/>
                          <a:pt x="28234" y="4073"/>
                        </a:cubicBezTo>
                        <a:cubicBezTo>
                          <a:pt x="79785" y="-1275"/>
                          <a:pt x="51959" y="114808"/>
                          <a:pt x="23042" y="1340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-2643998" y="-3455179"/>
                    <a:ext cx="114213" cy="145363"/>
                  </a:xfrm>
                  <a:custGeom>
                    <a:avLst/>
                    <a:gdLst>
                      <a:gd name="connsiteX0" fmla="*/ 3894 w 114213"/>
                      <a:gd name="connsiteY0" fmla="*/ 3894 h 145362"/>
                      <a:gd name="connsiteX1" fmla="*/ 87789 w 114213"/>
                      <a:gd name="connsiteY1" fmla="*/ 137160 h 145362"/>
                      <a:gd name="connsiteX2" fmla="*/ 3894 w 114213"/>
                      <a:gd name="connsiteY2" fmla="*/ 3894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213" h="145362">
                        <a:moveTo>
                          <a:pt x="3894" y="3894"/>
                        </a:moveTo>
                        <a:cubicBezTo>
                          <a:pt x="3894" y="3894"/>
                          <a:pt x="170645" y="86439"/>
                          <a:pt x="87789" y="137160"/>
                        </a:cubicBezTo>
                        <a:cubicBezTo>
                          <a:pt x="21025" y="178069"/>
                          <a:pt x="3894" y="3894"/>
                          <a:pt x="389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-2752460" y="-3530040"/>
                    <a:ext cx="67490" cy="186895"/>
                  </a:xfrm>
                  <a:custGeom>
                    <a:avLst/>
                    <a:gdLst>
                      <a:gd name="connsiteX0" fmla="*/ 35677 w 67489"/>
                      <a:gd name="connsiteY0" fmla="*/ 3894 h 186894"/>
                      <a:gd name="connsiteX1" fmla="*/ 38221 w 67489"/>
                      <a:gd name="connsiteY1" fmla="*/ 183624 h 186894"/>
                      <a:gd name="connsiteX2" fmla="*/ 35677 w 67489"/>
                      <a:gd name="connsiteY2" fmla="*/ 3894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5677" y="3894"/>
                        </a:moveTo>
                        <a:cubicBezTo>
                          <a:pt x="35677" y="3894"/>
                          <a:pt x="98287" y="158861"/>
                          <a:pt x="38221" y="183624"/>
                        </a:cubicBezTo>
                        <a:cubicBezTo>
                          <a:pt x="-21793" y="208440"/>
                          <a:pt x="9875" y="15263"/>
                          <a:pt x="3567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-2690617" y="-3531020"/>
                    <a:ext cx="140171" cy="57107"/>
                  </a:xfrm>
                  <a:custGeom>
                    <a:avLst/>
                    <a:gdLst>
                      <a:gd name="connsiteX0" fmla="*/ 3894 w 140171"/>
                      <a:gd name="connsiteY0" fmla="*/ 32181 h 57106"/>
                      <a:gd name="connsiteX1" fmla="*/ 138509 w 140171"/>
                      <a:gd name="connsiteY1" fmla="*/ 29741 h 57106"/>
                      <a:gd name="connsiteX2" fmla="*/ 3894 w 140171"/>
                      <a:gd name="connsiteY2" fmla="*/ 32181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3894" y="32181"/>
                        </a:moveTo>
                        <a:cubicBezTo>
                          <a:pt x="3894" y="32181"/>
                          <a:pt x="127348" y="89339"/>
                          <a:pt x="138509" y="29741"/>
                        </a:cubicBezTo>
                        <a:cubicBezTo>
                          <a:pt x="149619" y="-29806"/>
                          <a:pt x="3894" y="32181"/>
                          <a:pt x="3894" y="321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-2753798" y="-3620932"/>
                    <a:ext cx="140171" cy="72681"/>
                  </a:xfrm>
                  <a:custGeom>
                    <a:avLst/>
                    <a:gdLst>
                      <a:gd name="connsiteX0" fmla="*/ 3894 w 140171"/>
                      <a:gd name="connsiteY0" fmla="*/ 66491 h 72681"/>
                      <a:gd name="connsiteX1" fmla="*/ 137679 w 140171"/>
                      <a:gd name="connsiteY1" fmla="*/ 26361 h 72681"/>
                      <a:gd name="connsiteX2" fmla="*/ 3894 w 140171"/>
                      <a:gd name="connsiteY2" fmla="*/ 66491 h 72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72681">
                        <a:moveTo>
                          <a:pt x="3894" y="66491"/>
                        </a:moveTo>
                        <a:cubicBezTo>
                          <a:pt x="3894" y="66491"/>
                          <a:pt x="144169" y="85908"/>
                          <a:pt x="137679" y="26361"/>
                        </a:cubicBezTo>
                        <a:cubicBezTo>
                          <a:pt x="131138" y="-33238"/>
                          <a:pt x="25335" y="41831"/>
                          <a:pt x="3894" y="664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-2835369" y="-3584188"/>
                    <a:ext cx="72681" cy="176512"/>
                  </a:xfrm>
                  <a:custGeom>
                    <a:avLst/>
                    <a:gdLst>
                      <a:gd name="connsiteX0" fmla="*/ 50474 w 72681"/>
                      <a:gd name="connsiteY0" fmla="*/ 3894 h 176511"/>
                      <a:gd name="connsiteX1" fmla="*/ 35314 w 72681"/>
                      <a:gd name="connsiteY1" fmla="*/ 172203 h 176511"/>
                      <a:gd name="connsiteX2" fmla="*/ 50474 w 72681"/>
                      <a:gd name="connsiteY2" fmla="*/ 3894 h 17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6511">
                        <a:moveTo>
                          <a:pt x="50474" y="3894"/>
                        </a:moveTo>
                        <a:cubicBezTo>
                          <a:pt x="50474" y="3894"/>
                          <a:pt x="105452" y="158705"/>
                          <a:pt x="35314" y="172203"/>
                        </a:cubicBezTo>
                        <a:cubicBezTo>
                          <a:pt x="-34875" y="185753"/>
                          <a:pt x="31784" y="11058"/>
                          <a:pt x="5047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-2822222" y="-3689337"/>
                    <a:ext cx="129788" cy="83064"/>
                  </a:xfrm>
                  <a:custGeom>
                    <a:avLst/>
                    <a:gdLst>
                      <a:gd name="connsiteX0" fmla="*/ 3894 w 129788"/>
                      <a:gd name="connsiteY0" fmla="*/ 82981 h 83064"/>
                      <a:gd name="connsiteX1" fmla="*/ 126361 w 129788"/>
                      <a:gd name="connsiteY1" fmla="*/ 23849 h 83064"/>
                      <a:gd name="connsiteX2" fmla="*/ 3894 w 129788"/>
                      <a:gd name="connsiteY2" fmla="*/ 82981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3894" y="82981"/>
                        </a:moveTo>
                        <a:cubicBezTo>
                          <a:pt x="3894" y="82981"/>
                          <a:pt x="140119" y="82514"/>
                          <a:pt x="126361" y="23849"/>
                        </a:cubicBezTo>
                        <a:cubicBezTo>
                          <a:pt x="112604" y="-34867"/>
                          <a:pt x="6593" y="51624"/>
                          <a:pt x="3894" y="829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-2903110" y="-3641087"/>
                    <a:ext cx="62298" cy="155746"/>
                  </a:xfrm>
                  <a:custGeom>
                    <a:avLst/>
                    <a:gdLst>
                      <a:gd name="connsiteX0" fmla="*/ 43457 w 62298"/>
                      <a:gd name="connsiteY0" fmla="*/ 3894 h 155745"/>
                      <a:gd name="connsiteX1" fmla="*/ 33126 w 62298"/>
                      <a:gd name="connsiteY1" fmla="*/ 152060 h 155745"/>
                      <a:gd name="connsiteX2" fmla="*/ 43457 w 62298"/>
                      <a:gd name="connsiteY2" fmla="*/ 3894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43457" y="3894"/>
                        </a:moveTo>
                        <a:cubicBezTo>
                          <a:pt x="43457" y="3894"/>
                          <a:pt x="87326" y="141313"/>
                          <a:pt x="33126" y="152060"/>
                        </a:cubicBezTo>
                        <a:cubicBezTo>
                          <a:pt x="-21022" y="162806"/>
                          <a:pt x="10595" y="28346"/>
                          <a:pt x="4345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-2897448" y="-3744790"/>
                    <a:ext cx="109022" cy="93447"/>
                  </a:xfrm>
                  <a:custGeom>
                    <a:avLst/>
                    <a:gdLst>
                      <a:gd name="connsiteX0" fmla="*/ 3894 w 109021"/>
                      <a:gd name="connsiteY0" fmla="*/ 90568 h 93447"/>
                      <a:gd name="connsiteX1" fmla="*/ 106582 w 109021"/>
                      <a:gd name="connsiteY1" fmla="*/ 23234 h 93447"/>
                      <a:gd name="connsiteX2" fmla="*/ 3894 w 109021"/>
                      <a:gd name="connsiteY2" fmla="*/ 90568 h 93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93447">
                        <a:moveTo>
                          <a:pt x="3894" y="90568"/>
                        </a:moveTo>
                        <a:cubicBezTo>
                          <a:pt x="3894" y="90568"/>
                          <a:pt x="122157" y="83352"/>
                          <a:pt x="106582" y="23234"/>
                        </a:cubicBezTo>
                        <a:cubicBezTo>
                          <a:pt x="91008" y="-36884"/>
                          <a:pt x="17184" y="59523"/>
                          <a:pt x="3894" y="905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-2973124" y="-3678881"/>
                    <a:ext cx="57107" cy="134980"/>
                  </a:xfrm>
                  <a:custGeom>
                    <a:avLst/>
                    <a:gdLst>
                      <a:gd name="connsiteX0" fmla="*/ 36168 w 57106"/>
                      <a:gd name="connsiteY0" fmla="*/ 3894 h 134979"/>
                      <a:gd name="connsiteX1" fmla="*/ 33417 w 57106"/>
                      <a:gd name="connsiteY1" fmla="*/ 133993 h 134979"/>
                      <a:gd name="connsiteX2" fmla="*/ 36168 w 57106"/>
                      <a:gd name="connsiteY2" fmla="*/ 3894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36168" y="3894"/>
                        </a:moveTo>
                        <a:cubicBezTo>
                          <a:pt x="36168" y="3894"/>
                          <a:pt x="84865" y="127660"/>
                          <a:pt x="33417" y="133993"/>
                        </a:cubicBezTo>
                        <a:cubicBezTo>
                          <a:pt x="-18031" y="140327"/>
                          <a:pt x="7615" y="23725"/>
                          <a:pt x="3616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</p:grpSp>
            <p:sp>
              <p:nvSpPr>
                <p:cNvPr id="658" name="任意多边形: 形状 657"/>
                <p:cNvSpPr/>
                <p:nvPr/>
              </p:nvSpPr>
              <p:spPr>
                <a:xfrm>
                  <a:off x="5874416" y="1305762"/>
                  <a:ext cx="443167" cy="443167"/>
                </a:xfrm>
                <a:custGeom>
                  <a:avLst/>
                  <a:gdLst>
                    <a:gd name="connsiteX0" fmla="*/ 182260 w 306299"/>
                    <a:gd name="connsiteY0" fmla="*/ 31583 h 306299"/>
                    <a:gd name="connsiteX1" fmla="*/ 274882 w 306299"/>
                    <a:gd name="connsiteY1" fmla="*/ 182260 h 306299"/>
                    <a:gd name="connsiteX2" fmla="*/ 124205 w 306299"/>
                    <a:gd name="connsiteY2" fmla="*/ 274882 h 306299"/>
                    <a:gd name="connsiteX3" fmla="*/ 31583 w 306299"/>
                    <a:gd name="connsiteY3" fmla="*/ 124205 h 306299"/>
                    <a:gd name="connsiteX4" fmla="*/ 182260 w 306299"/>
                    <a:gd name="connsiteY4" fmla="*/ 31583 h 30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299" h="306299">
                      <a:moveTo>
                        <a:pt x="182260" y="31583"/>
                      </a:moveTo>
                      <a:cubicBezTo>
                        <a:pt x="249445" y="47615"/>
                        <a:pt x="290914" y="115075"/>
                        <a:pt x="274882" y="182260"/>
                      </a:cubicBezTo>
                      <a:cubicBezTo>
                        <a:pt x="258851" y="249445"/>
                        <a:pt x="191391" y="290913"/>
                        <a:pt x="124205" y="274882"/>
                      </a:cubicBezTo>
                      <a:cubicBezTo>
                        <a:pt x="57020" y="258851"/>
                        <a:pt x="15551" y="191391"/>
                        <a:pt x="31583" y="124205"/>
                      </a:cubicBezTo>
                      <a:cubicBezTo>
                        <a:pt x="47614" y="57020"/>
                        <a:pt x="115074" y="15552"/>
                        <a:pt x="182260" y="31583"/>
                      </a:cubicBezTo>
                      <a:close/>
                    </a:path>
                  </a:pathLst>
                </a:custGeom>
                <a:solidFill>
                  <a:srgbClr val="FF9A37"/>
                </a:solidFill>
                <a:ln w="51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pic>
            <p:nvPicPr>
              <p:cNvPr id="674" name="图形 67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17591" y="1370167"/>
                <a:ext cx="352998" cy="3529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82679" y="1478653"/>
            <a:ext cx="8429834" cy="3261373"/>
            <a:chOff x="1882679" y="1478653"/>
            <a:chExt cx="8429834" cy="3261373"/>
          </a:xfrm>
        </p:grpSpPr>
        <p:sp>
          <p:nvSpPr>
            <p:cNvPr id="7" name="矩形: 圆角 6"/>
            <p:cNvSpPr/>
            <p:nvPr/>
          </p:nvSpPr>
          <p:spPr>
            <a:xfrm>
              <a:off x="2065266" y="1478653"/>
              <a:ext cx="2000245" cy="1811047"/>
            </a:xfrm>
            <a:prstGeom prst="roundRect">
              <a:avLst>
                <a:gd name="adj" fmla="val 1295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8" name="矩形: 圆顶角 7"/>
            <p:cNvSpPr/>
            <p:nvPr/>
          </p:nvSpPr>
          <p:spPr>
            <a:xfrm rot="10800000">
              <a:off x="1882679" y="2384177"/>
              <a:ext cx="2365420" cy="2355849"/>
            </a:xfrm>
            <a:prstGeom prst="round2SameRect">
              <a:avLst>
                <a:gd name="adj1" fmla="val 8297"/>
                <a:gd name="adj2" fmla="val 0"/>
              </a:avLst>
            </a:prstGeom>
            <a:solidFill>
              <a:srgbClr val="FF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512101" y="1577924"/>
              <a:ext cx="1106575" cy="10853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5400000">
                <a:prstClr val="black">
                  <a:alpha val="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49249" y="1658981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01</a:t>
              </a:r>
              <a:endParaRPr lang="zh-CN" altLang="en-US" sz="4000" b="1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57350" y="3339411"/>
              <a:ext cx="18160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单击此处输入正文请尽量言简意赅的阐述观点；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03614" y="292083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5097473" y="1478653"/>
              <a:ext cx="2000245" cy="1811047"/>
            </a:xfrm>
            <a:prstGeom prst="roundRect">
              <a:avLst>
                <a:gd name="adj" fmla="val 129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7" name="矩形: 圆顶角 16"/>
            <p:cNvSpPr/>
            <p:nvPr/>
          </p:nvSpPr>
          <p:spPr>
            <a:xfrm rot="10800000">
              <a:off x="4914886" y="2384177"/>
              <a:ext cx="2365420" cy="2355849"/>
            </a:xfrm>
            <a:prstGeom prst="round2SameRect">
              <a:avLst>
                <a:gd name="adj1" fmla="val 8297"/>
                <a:gd name="adj2" fmla="val 0"/>
              </a:avLst>
            </a:prstGeom>
            <a:solidFill>
              <a:srgbClr val="FF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544308" y="1577924"/>
              <a:ext cx="1106575" cy="10853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5400000">
                <a:prstClr val="black">
                  <a:alpha val="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81456" y="1658981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02</a:t>
              </a:r>
              <a:endParaRPr lang="zh-CN" altLang="en-US" sz="4000" b="1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189557" y="3339411"/>
              <a:ext cx="18160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单击此处输入正文请尽量言简意赅的阐述观点；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235821" y="292083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8129680" y="1478653"/>
              <a:ext cx="2000245" cy="1811047"/>
            </a:xfrm>
            <a:prstGeom prst="roundRect">
              <a:avLst>
                <a:gd name="adj" fmla="val 1295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3" name="矩形: 圆顶角 32"/>
            <p:cNvSpPr/>
            <p:nvPr/>
          </p:nvSpPr>
          <p:spPr>
            <a:xfrm rot="10800000">
              <a:off x="7947093" y="2384177"/>
              <a:ext cx="2365420" cy="2355849"/>
            </a:xfrm>
            <a:prstGeom prst="round2SameRect">
              <a:avLst>
                <a:gd name="adj1" fmla="val 8297"/>
                <a:gd name="adj2" fmla="val 0"/>
              </a:avLst>
            </a:prstGeom>
            <a:solidFill>
              <a:srgbClr val="FFF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576515" y="1577924"/>
              <a:ext cx="1106575" cy="10853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5400000">
                <a:prstClr val="black">
                  <a:alpha val="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713663" y="1658981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03</a:t>
              </a:r>
              <a:endParaRPr lang="zh-CN" altLang="en-US" sz="4000" b="1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221765" y="3339411"/>
              <a:ext cx="18160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单击此处输入正文请尽量言简意赅的阐述观点；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68029" y="2920839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30" name="文本框 29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总结与归纳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44" name="任意多边形: 形状 43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42" name="任意多边形: 形状 41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028341" y="5105045"/>
            <a:ext cx="8153473" cy="893625"/>
            <a:chOff x="2028341" y="5105045"/>
            <a:chExt cx="8153473" cy="893625"/>
          </a:xfrm>
        </p:grpSpPr>
        <p:sp>
          <p:nvSpPr>
            <p:cNvPr id="28" name="文本框 27"/>
            <p:cNvSpPr txBox="1"/>
            <p:nvPr/>
          </p:nvSpPr>
          <p:spPr>
            <a:xfrm>
              <a:off x="2182093" y="5290784"/>
              <a:ext cx="78278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此处输入你的正文，为了最终演示发布的良好效果，请尽量言简意赅的阐述观点；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 flipH="1">
              <a:off x="2028341" y="5105045"/>
              <a:ext cx="8153473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/>
        </p:nvGraphicFramePr>
        <p:xfrm>
          <a:off x="1030507" y="1878226"/>
          <a:ext cx="5154393" cy="376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13" name="文本框 12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总结与归纳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18" name="任意多边形: 形状 17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20" name="任意多边形: 形状 19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16" name="任意多边形: 形状 15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672122" y="1534258"/>
            <a:ext cx="4675580" cy="3978008"/>
            <a:chOff x="6672122" y="1534258"/>
            <a:chExt cx="4675580" cy="3978008"/>
          </a:xfrm>
        </p:grpSpPr>
        <p:sp>
          <p:nvSpPr>
            <p:cNvPr id="25" name="文本框 24"/>
            <p:cNvSpPr txBox="1"/>
            <p:nvPr/>
          </p:nvSpPr>
          <p:spPr>
            <a:xfrm>
              <a:off x="7227752" y="2982343"/>
              <a:ext cx="4119950" cy="252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单击此处输入你的正文，为了最终演示发布的良好效果，请尽量言简意赅的阐述观点；根据需要可酌情增减文字，以便观者可以准确理解您所传达的信息。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>
                <a:lnSpc>
                  <a:spcPts val="2400"/>
                </a:lnSpc>
              </a:pPr>
              <a:endPara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您的正文已经简明扼要，字字珠玑，但信息却错综复杂，需要用更多的文字来表述；请您尽可能提炼思想的精髓。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215052" y="1534258"/>
              <a:ext cx="3005951" cy="1245320"/>
              <a:chOff x="1144169" y="1741346"/>
              <a:chExt cx="3005951" cy="1245320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44169" y="1741346"/>
                <a:ext cx="3005951" cy="1044293"/>
                <a:chOff x="-3685298" y="1296488"/>
                <a:chExt cx="3005951" cy="1044293"/>
              </a:xfrm>
            </p:grpSpPr>
            <p:sp>
              <p:nvSpPr>
                <p:cNvPr id="47" name="文本框 46"/>
                <p:cNvSpPr txBox="1"/>
                <p:nvPr/>
              </p:nvSpPr>
              <p:spPr>
                <a:xfrm>
                  <a:off x="-3685298" y="1296488"/>
                  <a:ext cx="30059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4400" dirty="0">
                      <a:solidFill>
                        <a:srgbClr val="66202A"/>
                      </a:solidFill>
                      <a:latin typeface="Arial"/>
                      <a:ea typeface="印品灵秀体（非商用）"/>
                      <a:cs typeface="+mn-ea"/>
                      <a:sym typeface="Arial"/>
                    </a:rPr>
                    <a:t>总结与归纳</a:t>
                  </a:r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-3685298" y="2002227"/>
                  <a:ext cx="2441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66202A">
                          <a:alpha val="80000"/>
                        </a:srgbClr>
                      </a:solidFill>
                      <a:latin typeface="Arial"/>
                      <a:ea typeface="印品灵秀体（非商用）"/>
                      <a:cs typeface="+mn-ea"/>
                      <a:sym typeface="Arial"/>
                    </a:rPr>
                    <a:t>总结课程重点知识与内容</a:t>
                  </a:r>
                </a:p>
              </p:txBody>
            </p:sp>
          </p:grpSp>
          <p:sp>
            <p:nvSpPr>
              <p:cNvPr id="46" name="矩形: 圆角 45"/>
              <p:cNvSpPr/>
              <p:nvPr/>
            </p:nvSpPr>
            <p:spPr>
              <a:xfrm flipV="1">
                <a:off x="1256059" y="2876830"/>
                <a:ext cx="551987" cy="109836"/>
              </a:xfrm>
              <a:prstGeom prst="roundRect">
                <a:avLst>
                  <a:gd name="adj" fmla="val 50000"/>
                </a:avLst>
              </a:prstGeom>
              <a:solidFill>
                <a:srgbClr val="FF9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H="1">
              <a:off x="6672122" y="2735650"/>
              <a:ext cx="1" cy="1511655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1665324" y="1324935"/>
            <a:ext cx="8788338" cy="2104065"/>
            <a:chOff x="1665324" y="1324935"/>
            <a:chExt cx="8788338" cy="2104065"/>
          </a:xfrm>
        </p:grpSpPr>
        <p:sp>
          <p:nvSpPr>
            <p:cNvPr id="6" name="任意多边形: 形状 5"/>
            <p:cNvSpPr/>
            <p:nvPr/>
          </p:nvSpPr>
          <p:spPr>
            <a:xfrm>
              <a:off x="1665324" y="1916805"/>
              <a:ext cx="606942" cy="202314"/>
            </a:xfrm>
            <a:custGeom>
              <a:avLst/>
              <a:gdLst>
                <a:gd name="connsiteX0" fmla="*/ 608055 w 606941"/>
                <a:gd name="connsiteY0" fmla="*/ 7587 h 202313"/>
                <a:gd name="connsiteX1" fmla="*/ 608055 w 606941"/>
                <a:gd name="connsiteY1" fmla="*/ 202820 h 202313"/>
                <a:gd name="connsiteX2" fmla="*/ 105203 w 606941"/>
                <a:gd name="connsiteY2" fmla="*/ 202820 h 202313"/>
                <a:gd name="connsiteX3" fmla="*/ 7587 w 606941"/>
                <a:gd name="connsiteY3" fmla="*/ 105203 h 202313"/>
                <a:gd name="connsiteX4" fmla="*/ 36214 w 606941"/>
                <a:gd name="connsiteY4" fmla="*/ 36214 h 202313"/>
                <a:gd name="connsiteX5" fmla="*/ 105203 w 606941"/>
                <a:gd name="connsiteY5" fmla="*/ 7688 h 202313"/>
                <a:gd name="connsiteX6" fmla="*/ 608055 w 606941"/>
                <a:gd name="connsiteY6" fmla="*/ 7688 h 20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941" h="202313">
                  <a:moveTo>
                    <a:pt x="608055" y="7587"/>
                  </a:moveTo>
                  <a:lnTo>
                    <a:pt x="608055" y="202820"/>
                  </a:lnTo>
                  <a:lnTo>
                    <a:pt x="105203" y="202820"/>
                  </a:lnTo>
                  <a:cubicBezTo>
                    <a:pt x="51287" y="202820"/>
                    <a:pt x="7587" y="159120"/>
                    <a:pt x="7587" y="105203"/>
                  </a:cubicBezTo>
                  <a:cubicBezTo>
                    <a:pt x="7587" y="78296"/>
                    <a:pt x="18512" y="53917"/>
                    <a:pt x="36214" y="36214"/>
                  </a:cubicBezTo>
                  <a:cubicBezTo>
                    <a:pt x="53816" y="18613"/>
                    <a:pt x="78296" y="7688"/>
                    <a:pt x="105203" y="7688"/>
                  </a:cubicBezTo>
                  <a:lnTo>
                    <a:pt x="608055" y="768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860456" y="1324935"/>
              <a:ext cx="2781817" cy="606942"/>
            </a:xfrm>
            <a:custGeom>
              <a:avLst/>
              <a:gdLst>
                <a:gd name="connsiteX0" fmla="*/ 2781008 w 2781817"/>
                <a:gd name="connsiteY0" fmla="*/ 315610 h 606941"/>
                <a:gd name="connsiteX1" fmla="*/ 2781008 w 2781817"/>
                <a:gd name="connsiteY1" fmla="*/ 599456 h 606941"/>
                <a:gd name="connsiteX2" fmla="*/ 7587 w 2781817"/>
                <a:gd name="connsiteY2" fmla="*/ 599456 h 606941"/>
                <a:gd name="connsiteX3" fmla="*/ 7587 w 2781817"/>
                <a:gd name="connsiteY3" fmla="*/ 83657 h 606941"/>
                <a:gd name="connsiteX4" fmla="*/ 83657 w 2781817"/>
                <a:gd name="connsiteY4" fmla="*/ 7587 h 606941"/>
                <a:gd name="connsiteX5" fmla="*/ 2472985 w 2781817"/>
                <a:gd name="connsiteY5" fmla="*/ 7587 h 606941"/>
                <a:gd name="connsiteX6" fmla="*/ 2781008 w 2781817"/>
                <a:gd name="connsiteY6" fmla="*/ 315610 h 60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817" h="606941">
                  <a:moveTo>
                    <a:pt x="2781008" y="315610"/>
                  </a:moveTo>
                  <a:lnTo>
                    <a:pt x="2781008" y="599456"/>
                  </a:lnTo>
                  <a:lnTo>
                    <a:pt x="7587" y="599456"/>
                  </a:lnTo>
                  <a:lnTo>
                    <a:pt x="7587" y="83657"/>
                  </a:lnTo>
                  <a:cubicBezTo>
                    <a:pt x="7587" y="41677"/>
                    <a:pt x="41677" y="7587"/>
                    <a:pt x="83657" y="7587"/>
                  </a:cubicBezTo>
                  <a:lnTo>
                    <a:pt x="2472985" y="7587"/>
                  </a:lnTo>
                  <a:cubicBezTo>
                    <a:pt x="2643131" y="7587"/>
                    <a:pt x="2781008" y="145464"/>
                    <a:pt x="2781008" y="31561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1860456" y="1324935"/>
              <a:ext cx="3854543" cy="2104065"/>
            </a:xfrm>
            <a:custGeom>
              <a:avLst/>
              <a:gdLst>
                <a:gd name="connsiteX0" fmla="*/ 2781109 w 2781817"/>
                <a:gd name="connsiteY0" fmla="*/ 1945046 h 2104065"/>
                <a:gd name="connsiteX1" fmla="*/ 2624316 w 2781817"/>
                <a:gd name="connsiteY1" fmla="*/ 2101840 h 2104065"/>
                <a:gd name="connsiteX2" fmla="*/ 294468 w 2781817"/>
                <a:gd name="connsiteY2" fmla="*/ 2101840 h 2104065"/>
                <a:gd name="connsiteX3" fmla="*/ 7587 w 2781817"/>
                <a:gd name="connsiteY3" fmla="*/ 1814857 h 2104065"/>
                <a:gd name="connsiteX4" fmla="*/ 7587 w 2781817"/>
                <a:gd name="connsiteY4" fmla="*/ 78498 h 2104065"/>
                <a:gd name="connsiteX5" fmla="*/ 78498 w 2781817"/>
                <a:gd name="connsiteY5" fmla="*/ 7587 h 2104065"/>
                <a:gd name="connsiteX6" fmla="*/ 2494127 w 2781817"/>
                <a:gd name="connsiteY6" fmla="*/ 7587 h 2104065"/>
                <a:gd name="connsiteX7" fmla="*/ 2781109 w 2781817"/>
                <a:gd name="connsiteY7" fmla="*/ 294569 h 2104065"/>
                <a:gd name="connsiteX8" fmla="*/ 2781109 w 2781817"/>
                <a:gd name="connsiteY8" fmla="*/ 1945046 h 210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817" h="2104065">
                  <a:moveTo>
                    <a:pt x="2781109" y="1945046"/>
                  </a:moveTo>
                  <a:cubicBezTo>
                    <a:pt x="2781109" y="2031536"/>
                    <a:pt x="2710906" y="2101840"/>
                    <a:pt x="2624316" y="2101840"/>
                  </a:cubicBezTo>
                  <a:lnTo>
                    <a:pt x="294468" y="2101840"/>
                  </a:lnTo>
                  <a:cubicBezTo>
                    <a:pt x="136056" y="2101840"/>
                    <a:pt x="7587" y="1973370"/>
                    <a:pt x="7587" y="1814857"/>
                  </a:cubicBezTo>
                  <a:lnTo>
                    <a:pt x="7587" y="78498"/>
                  </a:lnTo>
                  <a:cubicBezTo>
                    <a:pt x="7587" y="39350"/>
                    <a:pt x="39350" y="7587"/>
                    <a:pt x="78498" y="7587"/>
                  </a:cubicBezTo>
                  <a:lnTo>
                    <a:pt x="2494127" y="7587"/>
                  </a:lnTo>
                  <a:cubicBezTo>
                    <a:pt x="2652539" y="7587"/>
                    <a:pt x="2781109" y="136056"/>
                    <a:pt x="2781109" y="294569"/>
                  </a:cubicBezTo>
                  <a:lnTo>
                    <a:pt x="2781109" y="1945046"/>
                  </a:lnTo>
                  <a:close/>
                </a:path>
              </a:pathLst>
            </a:custGeom>
            <a:solidFill>
              <a:srgbClr val="FFF6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666235" y="1664216"/>
              <a:ext cx="2437883" cy="323702"/>
            </a:xfrm>
            <a:custGeom>
              <a:avLst/>
              <a:gdLst>
                <a:gd name="connsiteX0" fmla="*/ 2435962 w 2437883"/>
                <a:gd name="connsiteY0" fmla="*/ 7587 h 323702"/>
                <a:gd name="connsiteX1" fmla="*/ 2361207 w 2437883"/>
                <a:gd name="connsiteY1" fmla="*/ 115724 h 323702"/>
                <a:gd name="connsiteX2" fmla="*/ 1914497 w 2437883"/>
                <a:gd name="connsiteY2" fmla="*/ 319555 h 323702"/>
                <a:gd name="connsiteX3" fmla="*/ 7587 w 2437883"/>
                <a:gd name="connsiteY3" fmla="*/ 319555 h 323702"/>
                <a:gd name="connsiteX4" fmla="*/ 7688 w 2437883"/>
                <a:gd name="connsiteY4" fmla="*/ 318240 h 323702"/>
                <a:gd name="connsiteX5" fmla="*/ 19928 w 2437883"/>
                <a:gd name="connsiteY5" fmla="*/ 260277 h 323702"/>
                <a:gd name="connsiteX6" fmla="*/ 201808 w 2437883"/>
                <a:gd name="connsiteY6" fmla="*/ 260277 h 323702"/>
                <a:gd name="connsiteX7" fmla="*/ 201808 w 2437883"/>
                <a:gd name="connsiteY7" fmla="*/ 7587 h 323702"/>
                <a:gd name="connsiteX8" fmla="*/ 2435962 w 2437883"/>
                <a:gd name="connsiteY8" fmla="*/ 7587 h 32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883" h="323702">
                  <a:moveTo>
                    <a:pt x="2435962" y="7587"/>
                  </a:moveTo>
                  <a:cubicBezTo>
                    <a:pt x="2415123" y="46431"/>
                    <a:pt x="2390036" y="82746"/>
                    <a:pt x="2361207" y="115724"/>
                  </a:cubicBezTo>
                  <a:cubicBezTo>
                    <a:pt x="2252867" y="240652"/>
                    <a:pt x="2092938" y="319555"/>
                    <a:pt x="1914497" y="319555"/>
                  </a:cubicBezTo>
                  <a:lnTo>
                    <a:pt x="7587" y="319555"/>
                  </a:lnTo>
                  <a:cubicBezTo>
                    <a:pt x="7587" y="319251"/>
                    <a:pt x="7688" y="318847"/>
                    <a:pt x="7688" y="318240"/>
                  </a:cubicBezTo>
                  <a:cubicBezTo>
                    <a:pt x="8598" y="312069"/>
                    <a:pt x="13049" y="290927"/>
                    <a:pt x="19928" y="260277"/>
                  </a:cubicBezTo>
                  <a:lnTo>
                    <a:pt x="201808" y="260277"/>
                  </a:lnTo>
                  <a:lnTo>
                    <a:pt x="201808" y="7587"/>
                  </a:lnTo>
                  <a:lnTo>
                    <a:pt x="2435962" y="7587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1665426" y="1324935"/>
              <a:ext cx="2569387" cy="697983"/>
            </a:xfrm>
            <a:custGeom>
              <a:avLst/>
              <a:gdLst>
                <a:gd name="connsiteX0" fmla="*/ 2566454 w 2569387"/>
                <a:gd name="connsiteY0" fmla="*/ 7587 h 697983"/>
                <a:gd name="connsiteX1" fmla="*/ 2566252 w 2569387"/>
                <a:gd name="connsiteY1" fmla="*/ 22457 h 697983"/>
                <a:gd name="connsiteX2" fmla="*/ 2565544 w 2569387"/>
                <a:gd name="connsiteY2" fmla="*/ 39552 h 697983"/>
                <a:gd name="connsiteX3" fmla="*/ 2564836 w 2569387"/>
                <a:gd name="connsiteY3" fmla="*/ 50073 h 697983"/>
                <a:gd name="connsiteX4" fmla="*/ 2562003 w 2569387"/>
                <a:gd name="connsiteY4" fmla="*/ 79509 h 697983"/>
                <a:gd name="connsiteX5" fmla="*/ 2560890 w 2569387"/>
                <a:gd name="connsiteY5" fmla="*/ 88108 h 697983"/>
                <a:gd name="connsiteX6" fmla="*/ 2560283 w 2569387"/>
                <a:gd name="connsiteY6" fmla="*/ 92559 h 697983"/>
                <a:gd name="connsiteX7" fmla="*/ 2558766 w 2569387"/>
                <a:gd name="connsiteY7" fmla="*/ 102169 h 697983"/>
                <a:gd name="connsiteX8" fmla="*/ 2556743 w 2569387"/>
                <a:gd name="connsiteY8" fmla="*/ 113700 h 697983"/>
                <a:gd name="connsiteX9" fmla="*/ 2554214 w 2569387"/>
                <a:gd name="connsiteY9" fmla="*/ 126952 h 697983"/>
                <a:gd name="connsiteX10" fmla="*/ 2551078 w 2569387"/>
                <a:gd name="connsiteY10" fmla="*/ 141316 h 697983"/>
                <a:gd name="connsiteX11" fmla="*/ 2547639 w 2569387"/>
                <a:gd name="connsiteY11" fmla="*/ 155579 h 697983"/>
                <a:gd name="connsiteX12" fmla="*/ 2543896 w 2569387"/>
                <a:gd name="connsiteY12" fmla="*/ 169741 h 697983"/>
                <a:gd name="connsiteX13" fmla="*/ 2525283 w 2569387"/>
                <a:gd name="connsiteY13" fmla="*/ 224872 h 697983"/>
                <a:gd name="connsiteX14" fmla="*/ 2519821 w 2569387"/>
                <a:gd name="connsiteY14" fmla="*/ 238022 h 697983"/>
                <a:gd name="connsiteX15" fmla="*/ 2491497 w 2569387"/>
                <a:gd name="connsiteY15" fmla="*/ 295783 h 697983"/>
                <a:gd name="connsiteX16" fmla="*/ 2485933 w 2569387"/>
                <a:gd name="connsiteY16" fmla="*/ 305595 h 697983"/>
                <a:gd name="connsiteX17" fmla="*/ 2474199 w 2569387"/>
                <a:gd name="connsiteY17" fmla="*/ 324815 h 697983"/>
                <a:gd name="connsiteX18" fmla="*/ 2468028 w 2569387"/>
                <a:gd name="connsiteY18" fmla="*/ 334223 h 697983"/>
                <a:gd name="connsiteX19" fmla="*/ 2461757 w 2569387"/>
                <a:gd name="connsiteY19" fmla="*/ 343529 h 697983"/>
                <a:gd name="connsiteX20" fmla="*/ 2460239 w 2569387"/>
                <a:gd name="connsiteY20" fmla="*/ 345552 h 697983"/>
                <a:gd name="connsiteX21" fmla="*/ 2449618 w 2569387"/>
                <a:gd name="connsiteY21" fmla="*/ 360422 h 697983"/>
                <a:gd name="connsiteX22" fmla="*/ 2448707 w 2569387"/>
                <a:gd name="connsiteY22" fmla="*/ 361636 h 697983"/>
                <a:gd name="connsiteX23" fmla="*/ 2436265 w 2569387"/>
                <a:gd name="connsiteY23" fmla="*/ 377619 h 697983"/>
                <a:gd name="connsiteX24" fmla="*/ 2434950 w 2569387"/>
                <a:gd name="connsiteY24" fmla="*/ 379238 h 697983"/>
                <a:gd name="connsiteX25" fmla="*/ 2427768 w 2569387"/>
                <a:gd name="connsiteY25" fmla="*/ 387937 h 697983"/>
                <a:gd name="connsiteX26" fmla="*/ 2405513 w 2569387"/>
                <a:gd name="connsiteY26" fmla="*/ 413024 h 697983"/>
                <a:gd name="connsiteX27" fmla="*/ 2373649 w 2569387"/>
                <a:gd name="connsiteY27" fmla="*/ 444383 h 697983"/>
                <a:gd name="connsiteX28" fmla="*/ 2361915 w 2569387"/>
                <a:gd name="connsiteY28" fmla="*/ 454802 h 697983"/>
                <a:gd name="connsiteX29" fmla="*/ 2357261 w 2569387"/>
                <a:gd name="connsiteY29" fmla="*/ 458747 h 697983"/>
                <a:gd name="connsiteX30" fmla="*/ 2356149 w 2569387"/>
                <a:gd name="connsiteY30" fmla="*/ 459758 h 697983"/>
                <a:gd name="connsiteX31" fmla="*/ 2348258 w 2569387"/>
                <a:gd name="connsiteY31" fmla="*/ 466233 h 697983"/>
                <a:gd name="connsiteX32" fmla="*/ 2330657 w 2569387"/>
                <a:gd name="connsiteY32" fmla="*/ 480091 h 697983"/>
                <a:gd name="connsiteX33" fmla="*/ 2312550 w 2569387"/>
                <a:gd name="connsiteY33" fmla="*/ 493241 h 697983"/>
                <a:gd name="connsiteX34" fmla="*/ 2293937 w 2569387"/>
                <a:gd name="connsiteY34" fmla="*/ 505785 h 697983"/>
                <a:gd name="connsiteX35" fmla="*/ 2274717 w 2569387"/>
                <a:gd name="connsiteY35" fmla="*/ 517519 h 697983"/>
                <a:gd name="connsiteX36" fmla="*/ 2266321 w 2569387"/>
                <a:gd name="connsiteY36" fmla="*/ 522375 h 697983"/>
                <a:gd name="connsiteX37" fmla="*/ 2265006 w 2569387"/>
                <a:gd name="connsiteY37" fmla="*/ 523083 h 697983"/>
                <a:gd name="connsiteX38" fmla="*/ 2255093 w 2569387"/>
                <a:gd name="connsiteY38" fmla="*/ 528545 h 697983"/>
                <a:gd name="connsiteX39" fmla="*/ 2245078 w 2569387"/>
                <a:gd name="connsiteY39" fmla="*/ 533805 h 697983"/>
                <a:gd name="connsiteX40" fmla="*/ 2234963 w 2569387"/>
                <a:gd name="connsiteY40" fmla="*/ 538863 h 697983"/>
                <a:gd name="connsiteX41" fmla="*/ 2225454 w 2569387"/>
                <a:gd name="connsiteY41" fmla="*/ 543516 h 697983"/>
                <a:gd name="connsiteX42" fmla="*/ 2223835 w 2569387"/>
                <a:gd name="connsiteY42" fmla="*/ 544225 h 697983"/>
                <a:gd name="connsiteX43" fmla="*/ 2193488 w 2569387"/>
                <a:gd name="connsiteY43" fmla="*/ 557375 h 697983"/>
                <a:gd name="connsiteX44" fmla="*/ 2184991 w 2569387"/>
                <a:gd name="connsiteY44" fmla="*/ 560713 h 697983"/>
                <a:gd name="connsiteX45" fmla="*/ 2181855 w 2569387"/>
                <a:gd name="connsiteY45" fmla="*/ 561927 h 697983"/>
                <a:gd name="connsiteX46" fmla="*/ 2172144 w 2569387"/>
                <a:gd name="connsiteY46" fmla="*/ 565366 h 697983"/>
                <a:gd name="connsiteX47" fmla="*/ 2138762 w 2569387"/>
                <a:gd name="connsiteY47" fmla="*/ 576089 h 697983"/>
                <a:gd name="connsiteX48" fmla="*/ 1974483 w 2569387"/>
                <a:gd name="connsiteY48" fmla="*/ 599254 h 697983"/>
                <a:gd name="connsiteX49" fmla="*/ 105102 w 2569387"/>
                <a:gd name="connsiteY49" fmla="*/ 599254 h 697983"/>
                <a:gd name="connsiteX50" fmla="*/ 36113 w 2569387"/>
                <a:gd name="connsiteY50" fmla="*/ 627780 h 697983"/>
                <a:gd name="connsiteX51" fmla="*/ 15275 w 2569387"/>
                <a:gd name="connsiteY51" fmla="*/ 658532 h 697983"/>
                <a:gd name="connsiteX52" fmla="*/ 7587 w 2569387"/>
                <a:gd name="connsiteY52" fmla="*/ 691711 h 697983"/>
                <a:gd name="connsiteX53" fmla="*/ 8396 w 2569387"/>
                <a:gd name="connsiteY53" fmla="*/ 658532 h 697983"/>
                <a:gd name="connsiteX54" fmla="*/ 8497 w 2569387"/>
                <a:gd name="connsiteY54" fmla="*/ 657217 h 697983"/>
                <a:gd name="connsiteX55" fmla="*/ 20737 w 2569387"/>
                <a:gd name="connsiteY55" fmla="*/ 599254 h 697983"/>
                <a:gd name="connsiteX56" fmla="*/ 131909 w 2569387"/>
                <a:gd name="connsiteY56" fmla="*/ 120579 h 697983"/>
                <a:gd name="connsiteX57" fmla="*/ 171158 w 2569387"/>
                <a:gd name="connsiteY57" fmla="*/ 51995 h 697983"/>
                <a:gd name="connsiteX58" fmla="*/ 187343 w 2569387"/>
                <a:gd name="connsiteY58" fmla="*/ 37833 h 697983"/>
                <a:gd name="connsiteX59" fmla="*/ 210103 w 2569387"/>
                <a:gd name="connsiteY59" fmla="*/ 23671 h 697983"/>
                <a:gd name="connsiteX60" fmla="*/ 278182 w 2569387"/>
                <a:gd name="connsiteY60" fmla="*/ 7587 h 697983"/>
                <a:gd name="connsiteX61" fmla="*/ 2566454 w 2569387"/>
                <a:gd name="connsiteY61" fmla="*/ 7587 h 69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69387" h="697983">
                  <a:moveTo>
                    <a:pt x="2566454" y="7587"/>
                  </a:moveTo>
                  <a:cubicBezTo>
                    <a:pt x="2566454" y="12543"/>
                    <a:pt x="2566353" y="17601"/>
                    <a:pt x="2566252" y="22457"/>
                  </a:cubicBezTo>
                  <a:cubicBezTo>
                    <a:pt x="2566151" y="28223"/>
                    <a:pt x="2565847" y="33888"/>
                    <a:pt x="2565544" y="39552"/>
                  </a:cubicBezTo>
                  <a:cubicBezTo>
                    <a:pt x="2565341" y="43093"/>
                    <a:pt x="2565139" y="46633"/>
                    <a:pt x="2564836" y="50073"/>
                  </a:cubicBezTo>
                  <a:cubicBezTo>
                    <a:pt x="2564127" y="59986"/>
                    <a:pt x="2563217" y="69798"/>
                    <a:pt x="2562003" y="79509"/>
                  </a:cubicBezTo>
                  <a:cubicBezTo>
                    <a:pt x="2561598" y="82342"/>
                    <a:pt x="2561295" y="85275"/>
                    <a:pt x="2560890" y="88108"/>
                  </a:cubicBezTo>
                  <a:cubicBezTo>
                    <a:pt x="2560688" y="89625"/>
                    <a:pt x="2560486" y="91142"/>
                    <a:pt x="2560283" y="92559"/>
                  </a:cubicBezTo>
                  <a:cubicBezTo>
                    <a:pt x="2559778" y="95897"/>
                    <a:pt x="2559373" y="98932"/>
                    <a:pt x="2558766" y="102169"/>
                  </a:cubicBezTo>
                  <a:cubicBezTo>
                    <a:pt x="2558159" y="106013"/>
                    <a:pt x="2557552" y="109856"/>
                    <a:pt x="2556743" y="113700"/>
                  </a:cubicBezTo>
                  <a:cubicBezTo>
                    <a:pt x="2556035" y="118151"/>
                    <a:pt x="2555125" y="122602"/>
                    <a:pt x="2554214" y="126952"/>
                  </a:cubicBezTo>
                  <a:cubicBezTo>
                    <a:pt x="2553304" y="131808"/>
                    <a:pt x="2552191" y="136562"/>
                    <a:pt x="2551078" y="141316"/>
                  </a:cubicBezTo>
                  <a:cubicBezTo>
                    <a:pt x="2549965" y="146172"/>
                    <a:pt x="2548853" y="150825"/>
                    <a:pt x="2547639" y="155579"/>
                  </a:cubicBezTo>
                  <a:cubicBezTo>
                    <a:pt x="2546425" y="160334"/>
                    <a:pt x="2545211" y="164987"/>
                    <a:pt x="2543896" y="169741"/>
                  </a:cubicBezTo>
                  <a:cubicBezTo>
                    <a:pt x="2538535" y="188455"/>
                    <a:pt x="2532263" y="206866"/>
                    <a:pt x="2525283" y="224872"/>
                  </a:cubicBezTo>
                  <a:cubicBezTo>
                    <a:pt x="2523462" y="229323"/>
                    <a:pt x="2521743" y="233774"/>
                    <a:pt x="2519821" y="238022"/>
                  </a:cubicBezTo>
                  <a:cubicBezTo>
                    <a:pt x="2511425" y="257849"/>
                    <a:pt x="2502017" y="277170"/>
                    <a:pt x="2491497" y="295783"/>
                  </a:cubicBezTo>
                  <a:cubicBezTo>
                    <a:pt x="2489676" y="299121"/>
                    <a:pt x="2487855" y="302358"/>
                    <a:pt x="2485933" y="305595"/>
                  </a:cubicBezTo>
                  <a:cubicBezTo>
                    <a:pt x="2482190" y="312069"/>
                    <a:pt x="2478245" y="318543"/>
                    <a:pt x="2474199" y="324815"/>
                  </a:cubicBezTo>
                  <a:cubicBezTo>
                    <a:pt x="2472176" y="328052"/>
                    <a:pt x="2470051" y="331087"/>
                    <a:pt x="2468028" y="334223"/>
                  </a:cubicBezTo>
                  <a:cubicBezTo>
                    <a:pt x="2465904" y="337359"/>
                    <a:pt x="2463780" y="340494"/>
                    <a:pt x="2461757" y="343529"/>
                  </a:cubicBezTo>
                  <a:cubicBezTo>
                    <a:pt x="2461251" y="344237"/>
                    <a:pt x="2460846" y="344945"/>
                    <a:pt x="2460239" y="345552"/>
                  </a:cubicBezTo>
                  <a:cubicBezTo>
                    <a:pt x="2456800" y="350509"/>
                    <a:pt x="2453259" y="355567"/>
                    <a:pt x="2449618" y="360422"/>
                  </a:cubicBezTo>
                  <a:cubicBezTo>
                    <a:pt x="2449314" y="360827"/>
                    <a:pt x="2448910" y="361130"/>
                    <a:pt x="2448707" y="361636"/>
                  </a:cubicBezTo>
                  <a:cubicBezTo>
                    <a:pt x="2444661" y="366998"/>
                    <a:pt x="2440514" y="372359"/>
                    <a:pt x="2436265" y="377619"/>
                  </a:cubicBezTo>
                  <a:cubicBezTo>
                    <a:pt x="2435759" y="378226"/>
                    <a:pt x="2435456" y="378631"/>
                    <a:pt x="2434950" y="379238"/>
                  </a:cubicBezTo>
                  <a:cubicBezTo>
                    <a:pt x="2432623" y="382171"/>
                    <a:pt x="2430196" y="385105"/>
                    <a:pt x="2427768" y="387937"/>
                  </a:cubicBezTo>
                  <a:cubicBezTo>
                    <a:pt x="2420687" y="396535"/>
                    <a:pt x="2413302" y="404931"/>
                    <a:pt x="2405513" y="413024"/>
                  </a:cubicBezTo>
                  <a:cubicBezTo>
                    <a:pt x="2395195" y="423848"/>
                    <a:pt x="2384675" y="434368"/>
                    <a:pt x="2373649" y="444383"/>
                  </a:cubicBezTo>
                  <a:cubicBezTo>
                    <a:pt x="2369805" y="447923"/>
                    <a:pt x="2365860" y="451464"/>
                    <a:pt x="2361915" y="454802"/>
                  </a:cubicBezTo>
                  <a:cubicBezTo>
                    <a:pt x="2360397" y="456117"/>
                    <a:pt x="2358779" y="457432"/>
                    <a:pt x="2357261" y="458747"/>
                  </a:cubicBezTo>
                  <a:cubicBezTo>
                    <a:pt x="2356857" y="459152"/>
                    <a:pt x="2356553" y="459455"/>
                    <a:pt x="2356149" y="459758"/>
                  </a:cubicBezTo>
                  <a:cubicBezTo>
                    <a:pt x="2353519" y="461883"/>
                    <a:pt x="2350888" y="464108"/>
                    <a:pt x="2348258" y="466233"/>
                  </a:cubicBezTo>
                  <a:cubicBezTo>
                    <a:pt x="2342492" y="470987"/>
                    <a:pt x="2336625" y="475539"/>
                    <a:pt x="2330657" y="480091"/>
                  </a:cubicBezTo>
                  <a:cubicBezTo>
                    <a:pt x="2324689" y="484542"/>
                    <a:pt x="2318721" y="488993"/>
                    <a:pt x="2312550" y="493241"/>
                  </a:cubicBezTo>
                  <a:cubicBezTo>
                    <a:pt x="2306379" y="497591"/>
                    <a:pt x="2300209" y="501739"/>
                    <a:pt x="2293937" y="505785"/>
                  </a:cubicBezTo>
                  <a:cubicBezTo>
                    <a:pt x="2287665" y="509831"/>
                    <a:pt x="2281191" y="513675"/>
                    <a:pt x="2274717" y="517519"/>
                  </a:cubicBezTo>
                  <a:cubicBezTo>
                    <a:pt x="2271986" y="519138"/>
                    <a:pt x="2269154" y="520857"/>
                    <a:pt x="2266321" y="522375"/>
                  </a:cubicBezTo>
                  <a:cubicBezTo>
                    <a:pt x="2265815" y="522678"/>
                    <a:pt x="2265512" y="522880"/>
                    <a:pt x="2265006" y="523083"/>
                  </a:cubicBezTo>
                  <a:cubicBezTo>
                    <a:pt x="2261668" y="525005"/>
                    <a:pt x="2258431" y="526724"/>
                    <a:pt x="2255093" y="528545"/>
                  </a:cubicBezTo>
                  <a:cubicBezTo>
                    <a:pt x="2251755" y="530366"/>
                    <a:pt x="2248518" y="532086"/>
                    <a:pt x="2245078" y="533805"/>
                  </a:cubicBezTo>
                  <a:cubicBezTo>
                    <a:pt x="2241740" y="535525"/>
                    <a:pt x="2238402" y="537245"/>
                    <a:pt x="2234963" y="538863"/>
                  </a:cubicBezTo>
                  <a:cubicBezTo>
                    <a:pt x="2231827" y="540381"/>
                    <a:pt x="2228691" y="541898"/>
                    <a:pt x="2225454" y="543516"/>
                  </a:cubicBezTo>
                  <a:cubicBezTo>
                    <a:pt x="2224847" y="543719"/>
                    <a:pt x="2224442" y="544022"/>
                    <a:pt x="2223835" y="544225"/>
                  </a:cubicBezTo>
                  <a:cubicBezTo>
                    <a:pt x="2213821" y="548979"/>
                    <a:pt x="2203806" y="553329"/>
                    <a:pt x="2193488" y="557375"/>
                  </a:cubicBezTo>
                  <a:cubicBezTo>
                    <a:pt x="2190656" y="558488"/>
                    <a:pt x="2187823" y="559600"/>
                    <a:pt x="2184991" y="560713"/>
                  </a:cubicBezTo>
                  <a:cubicBezTo>
                    <a:pt x="2183979" y="561118"/>
                    <a:pt x="2182867" y="561421"/>
                    <a:pt x="2181855" y="561927"/>
                  </a:cubicBezTo>
                  <a:cubicBezTo>
                    <a:pt x="2178618" y="563040"/>
                    <a:pt x="2175381" y="564254"/>
                    <a:pt x="2172144" y="565366"/>
                  </a:cubicBezTo>
                  <a:cubicBezTo>
                    <a:pt x="2161219" y="569311"/>
                    <a:pt x="2150092" y="572953"/>
                    <a:pt x="2138762" y="576089"/>
                  </a:cubicBezTo>
                  <a:cubicBezTo>
                    <a:pt x="2086565" y="591161"/>
                    <a:pt x="2031435" y="599254"/>
                    <a:pt x="1974483" y="599254"/>
                  </a:cubicBezTo>
                  <a:lnTo>
                    <a:pt x="105102" y="599254"/>
                  </a:lnTo>
                  <a:cubicBezTo>
                    <a:pt x="78194" y="599254"/>
                    <a:pt x="53714" y="610179"/>
                    <a:pt x="36113" y="627780"/>
                  </a:cubicBezTo>
                  <a:cubicBezTo>
                    <a:pt x="27312" y="636581"/>
                    <a:pt x="20231" y="647000"/>
                    <a:pt x="15275" y="658532"/>
                  </a:cubicBezTo>
                  <a:cubicBezTo>
                    <a:pt x="10824" y="668850"/>
                    <a:pt x="8194" y="679977"/>
                    <a:pt x="7587" y="691711"/>
                  </a:cubicBezTo>
                  <a:cubicBezTo>
                    <a:pt x="7587" y="680584"/>
                    <a:pt x="7890" y="669558"/>
                    <a:pt x="8396" y="658532"/>
                  </a:cubicBezTo>
                  <a:cubicBezTo>
                    <a:pt x="8396" y="658228"/>
                    <a:pt x="8497" y="657824"/>
                    <a:pt x="8497" y="657217"/>
                  </a:cubicBezTo>
                  <a:cubicBezTo>
                    <a:pt x="9408" y="651046"/>
                    <a:pt x="13859" y="629905"/>
                    <a:pt x="20737" y="599254"/>
                  </a:cubicBezTo>
                  <a:cubicBezTo>
                    <a:pt x="51894" y="459050"/>
                    <a:pt x="131909" y="120579"/>
                    <a:pt x="131909" y="120579"/>
                  </a:cubicBezTo>
                  <a:cubicBezTo>
                    <a:pt x="138889" y="93874"/>
                    <a:pt x="152646" y="70405"/>
                    <a:pt x="171158" y="51995"/>
                  </a:cubicBezTo>
                  <a:cubicBezTo>
                    <a:pt x="176215" y="46937"/>
                    <a:pt x="181577" y="42182"/>
                    <a:pt x="187343" y="37833"/>
                  </a:cubicBezTo>
                  <a:cubicBezTo>
                    <a:pt x="194525" y="32471"/>
                    <a:pt x="202112" y="27616"/>
                    <a:pt x="210103" y="23671"/>
                  </a:cubicBezTo>
                  <a:cubicBezTo>
                    <a:pt x="230840" y="13353"/>
                    <a:pt x="253904" y="7587"/>
                    <a:pt x="278182" y="7587"/>
                  </a:cubicBezTo>
                  <a:lnTo>
                    <a:pt x="2566454" y="75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3851428" y="1861674"/>
              <a:ext cx="40463" cy="20231"/>
            </a:xfrm>
            <a:custGeom>
              <a:avLst/>
              <a:gdLst>
                <a:gd name="connsiteX0" fmla="*/ 7587 w 40462"/>
                <a:gd name="connsiteY0" fmla="*/ 20737 h 20231"/>
                <a:gd name="connsiteX1" fmla="*/ 37934 w 40462"/>
                <a:gd name="connsiteY1" fmla="*/ 7587 h 20231"/>
                <a:gd name="connsiteX2" fmla="*/ 7587 w 40462"/>
                <a:gd name="connsiteY2" fmla="*/ 20737 h 2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62" h="20231">
                  <a:moveTo>
                    <a:pt x="7587" y="20737"/>
                  </a:moveTo>
                  <a:cubicBezTo>
                    <a:pt x="17905" y="16691"/>
                    <a:pt x="27919" y="12240"/>
                    <a:pt x="37934" y="7587"/>
                  </a:cubicBezTo>
                  <a:cubicBezTo>
                    <a:pt x="27919" y="12341"/>
                    <a:pt x="17804" y="16792"/>
                    <a:pt x="7587" y="20737"/>
                  </a:cubicBezTo>
                  <a:close/>
                </a:path>
              </a:pathLst>
            </a:custGeom>
            <a:solidFill>
              <a:srgbClr val="1F1E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36695" y="142588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045376" y="2028879"/>
              <a:ext cx="347912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6403987" y="1916805"/>
              <a:ext cx="606942" cy="202314"/>
            </a:xfrm>
            <a:custGeom>
              <a:avLst/>
              <a:gdLst>
                <a:gd name="connsiteX0" fmla="*/ 608055 w 606941"/>
                <a:gd name="connsiteY0" fmla="*/ 7587 h 202313"/>
                <a:gd name="connsiteX1" fmla="*/ 608055 w 606941"/>
                <a:gd name="connsiteY1" fmla="*/ 202820 h 202313"/>
                <a:gd name="connsiteX2" fmla="*/ 105203 w 606941"/>
                <a:gd name="connsiteY2" fmla="*/ 202820 h 202313"/>
                <a:gd name="connsiteX3" fmla="*/ 7587 w 606941"/>
                <a:gd name="connsiteY3" fmla="*/ 105203 h 202313"/>
                <a:gd name="connsiteX4" fmla="*/ 36214 w 606941"/>
                <a:gd name="connsiteY4" fmla="*/ 36214 h 202313"/>
                <a:gd name="connsiteX5" fmla="*/ 105203 w 606941"/>
                <a:gd name="connsiteY5" fmla="*/ 7688 h 202313"/>
                <a:gd name="connsiteX6" fmla="*/ 608055 w 606941"/>
                <a:gd name="connsiteY6" fmla="*/ 7688 h 20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941" h="202313">
                  <a:moveTo>
                    <a:pt x="608055" y="7587"/>
                  </a:moveTo>
                  <a:lnTo>
                    <a:pt x="608055" y="202820"/>
                  </a:lnTo>
                  <a:lnTo>
                    <a:pt x="105203" y="202820"/>
                  </a:lnTo>
                  <a:cubicBezTo>
                    <a:pt x="51287" y="202820"/>
                    <a:pt x="7587" y="159120"/>
                    <a:pt x="7587" y="105203"/>
                  </a:cubicBezTo>
                  <a:cubicBezTo>
                    <a:pt x="7587" y="78296"/>
                    <a:pt x="18512" y="53917"/>
                    <a:pt x="36214" y="36214"/>
                  </a:cubicBezTo>
                  <a:cubicBezTo>
                    <a:pt x="53816" y="18613"/>
                    <a:pt x="78296" y="7688"/>
                    <a:pt x="105203" y="7688"/>
                  </a:cubicBezTo>
                  <a:lnTo>
                    <a:pt x="608055" y="768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599119" y="1324935"/>
              <a:ext cx="2781817" cy="606942"/>
            </a:xfrm>
            <a:custGeom>
              <a:avLst/>
              <a:gdLst>
                <a:gd name="connsiteX0" fmla="*/ 2781008 w 2781817"/>
                <a:gd name="connsiteY0" fmla="*/ 315610 h 606941"/>
                <a:gd name="connsiteX1" fmla="*/ 2781008 w 2781817"/>
                <a:gd name="connsiteY1" fmla="*/ 599456 h 606941"/>
                <a:gd name="connsiteX2" fmla="*/ 7587 w 2781817"/>
                <a:gd name="connsiteY2" fmla="*/ 599456 h 606941"/>
                <a:gd name="connsiteX3" fmla="*/ 7587 w 2781817"/>
                <a:gd name="connsiteY3" fmla="*/ 83657 h 606941"/>
                <a:gd name="connsiteX4" fmla="*/ 83657 w 2781817"/>
                <a:gd name="connsiteY4" fmla="*/ 7587 h 606941"/>
                <a:gd name="connsiteX5" fmla="*/ 2472985 w 2781817"/>
                <a:gd name="connsiteY5" fmla="*/ 7587 h 606941"/>
                <a:gd name="connsiteX6" fmla="*/ 2781008 w 2781817"/>
                <a:gd name="connsiteY6" fmla="*/ 315610 h 60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817" h="606941">
                  <a:moveTo>
                    <a:pt x="2781008" y="315610"/>
                  </a:moveTo>
                  <a:lnTo>
                    <a:pt x="2781008" y="599456"/>
                  </a:lnTo>
                  <a:lnTo>
                    <a:pt x="7587" y="599456"/>
                  </a:lnTo>
                  <a:lnTo>
                    <a:pt x="7587" y="83657"/>
                  </a:lnTo>
                  <a:cubicBezTo>
                    <a:pt x="7587" y="41677"/>
                    <a:pt x="41677" y="7587"/>
                    <a:pt x="83657" y="7587"/>
                  </a:cubicBezTo>
                  <a:lnTo>
                    <a:pt x="2472985" y="7587"/>
                  </a:lnTo>
                  <a:cubicBezTo>
                    <a:pt x="2643131" y="7587"/>
                    <a:pt x="2781008" y="145464"/>
                    <a:pt x="2781008" y="31561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599119" y="1324935"/>
              <a:ext cx="3854543" cy="2104065"/>
            </a:xfrm>
            <a:custGeom>
              <a:avLst/>
              <a:gdLst>
                <a:gd name="connsiteX0" fmla="*/ 2781109 w 2781817"/>
                <a:gd name="connsiteY0" fmla="*/ 1945046 h 2104065"/>
                <a:gd name="connsiteX1" fmla="*/ 2624316 w 2781817"/>
                <a:gd name="connsiteY1" fmla="*/ 2101840 h 2104065"/>
                <a:gd name="connsiteX2" fmla="*/ 294468 w 2781817"/>
                <a:gd name="connsiteY2" fmla="*/ 2101840 h 2104065"/>
                <a:gd name="connsiteX3" fmla="*/ 7587 w 2781817"/>
                <a:gd name="connsiteY3" fmla="*/ 1814857 h 2104065"/>
                <a:gd name="connsiteX4" fmla="*/ 7587 w 2781817"/>
                <a:gd name="connsiteY4" fmla="*/ 78498 h 2104065"/>
                <a:gd name="connsiteX5" fmla="*/ 78498 w 2781817"/>
                <a:gd name="connsiteY5" fmla="*/ 7587 h 2104065"/>
                <a:gd name="connsiteX6" fmla="*/ 2494127 w 2781817"/>
                <a:gd name="connsiteY6" fmla="*/ 7587 h 2104065"/>
                <a:gd name="connsiteX7" fmla="*/ 2781109 w 2781817"/>
                <a:gd name="connsiteY7" fmla="*/ 294569 h 2104065"/>
                <a:gd name="connsiteX8" fmla="*/ 2781109 w 2781817"/>
                <a:gd name="connsiteY8" fmla="*/ 1945046 h 210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817" h="2104065">
                  <a:moveTo>
                    <a:pt x="2781109" y="1945046"/>
                  </a:moveTo>
                  <a:cubicBezTo>
                    <a:pt x="2781109" y="2031536"/>
                    <a:pt x="2710906" y="2101840"/>
                    <a:pt x="2624316" y="2101840"/>
                  </a:cubicBezTo>
                  <a:lnTo>
                    <a:pt x="294468" y="2101840"/>
                  </a:lnTo>
                  <a:cubicBezTo>
                    <a:pt x="136056" y="2101840"/>
                    <a:pt x="7587" y="1973370"/>
                    <a:pt x="7587" y="1814857"/>
                  </a:cubicBezTo>
                  <a:lnTo>
                    <a:pt x="7587" y="78498"/>
                  </a:lnTo>
                  <a:cubicBezTo>
                    <a:pt x="7587" y="39350"/>
                    <a:pt x="39350" y="7587"/>
                    <a:pt x="78498" y="7587"/>
                  </a:cubicBezTo>
                  <a:lnTo>
                    <a:pt x="2494127" y="7587"/>
                  </a:lnTo>
                  <a:cubicBezTo>
                    <a:pt x="2652539" y="7587"/>
                    <a:pt x="2781109" y="136056"/>
                    <a:pt x="2781109" y="294569"/>
                  </a:cubicBezTo>
                  <a:lnTo>
                    <a:pt x="2781109" y="1945046"/>
                  </a:lnTo>
                  <a:close/>
                </a:path>
              </a:pathLst>
            </a:custGeom>
            <a:solidFill>
              <a:srgbClr val="FFF6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6404898" y="1664216"/>
              <a:ext cx="2437883" cy="323702"/>
            </a:xfrm>
            <a:custGeom>
              <a:avLst/>
              <a:gdLst>
                <a:gd name="connsiteX0" fmla="*/ 2435962 w 2437883"/>
                <a:gd name="connsiteY0" fmla="*/ 7587 h 323702"/>
                <a:gd name="connsiteX1" fmla="*/ 2361207 w 2437883"/>
                <a:gd name="connsiteY1" fmla="*/ 115724 h 323702"/>
                <a:gd name="connsiteX2" fmla="*/ 1914497 w 2437883"/>
                <a:gd name="connsiteY2" fmla="*/ 319555 h 323702"/>
                <a:gd name="connsiteX3" fmla="*/ 7587 w 2437883"/>
                <a:gd name="connsiteY3" fmla="*/ 319555 h 323702"/>
                <a:gd name="connsiteX4" fmla="*/ 7688 w 2437883"/>
                <a:gd name="connsiteY4" fmla="*/ 318240 h 323702"/>
                <a:gd name="connsiteX5" fmla="*/ 19928 w 2437883"/>
                <a:gd name="connsiteY5" fmla="*/ 260277 h 323702"/>
                <a:gd name="connsiteX6" fmla="*/ 201808 w 2437883"/>
                <a:gd name="connsiteY6" fmla="*/ 260277 h 323702"/>
                <a:gd name="connsiteX7" fmla="*/ 201808 w 2437883"/>
                <a:gd name="connsiteY7" fmla="*/ 7587 h 323702"/>
                <a:gd name="connsiteX8" fmla="*/ 2435962 w 2437883"/>
                <a:gd name="connsiteY8" fmla="*/ 7587 h 32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883" h="323702">
                  <a:moveTo>
                    <a:pt x="2435962" y="7587"/>
                  </a:moveTo>
                  <a:cubicBezTo>
                    <a:pt x="2415123" y="46431"/>
                    <a:pt x="2390036" y="82746"/>
                    <a:pt x="2361207" y="115724"/>
                  </a:cubicBezTo>
                  <a:cubicBezTo>
                    <a:pt x="2252867" y="240652"/>
                    <a:pt x="2092938" y="319555"/>
                    <a:pt x="1914497" y="319555"/>
                  </a:cubicBezTo>
                  <a:lnTo>
                    <a:pt x="7587" y="319555"/>
                  </a:lnTo>
                  <a:cubicBezTo>
                    <a:pt x="7587" y="319251"/>
                    <a:pt x="7688" y="318847"/>
                    <a:pt x="7688" y="318240"/>
                  </a:cubicBezTo>
                  <a:cubicBezTo>
                    <a:pt x="8598" y="312069"/>
                    <a:pt x="13049" y="290927"/>
                    <a:pt x="19928" y="260277"/>
                  </a:cubicBezTo>
                  <a:lnTo>
                    <a:pt x="201808" y="260277"/>
                  </a:lnTo>
                  <a:lnTo>
                    <a:pt x="201808" y="7587"/>
                  </a:lnTo>
                  <a:lnTo>
                    <a:pt x="2435962" y="7587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6404089" y="1324935"/>
              <a:ext cx="2569387" cy="697983"/>
            </a:xfrm>
            <a:custGeom>
              <a:avLst/>
              <a:gdLst>
                <a:gd name="connsiteX0" fmla="*/ 2566454 w 2569387"/>
                <a:gd name="connsiteY0" fmla="*/ 7587 h 697983"/>
                <a:gd name="connsiteX1" fmla="*/ 2566252 w 2569387"/>
                <a:gd name="connsiteY1" fmla="*/ 22457 h 697983"/>
                <a:gd name="connsiteX2" fmla="*/ 2565544 w 2569387"/>
                <a:gd name="connsiteY2" fmla="*/ 39552 h 697983"/>
                <a:gd name="connsiteX3" fmla="*/ 2564836 w 2569387"/>
                <a:gd name="connsiteY3" fmla="*/ 50073 h 697983"/>
                <a:gd name="connsiteX4" fmla="*/ 2562003 w 2569387"/>
                <a:gd name="connsiteY4" fmla="*/ 79509 h 697983"/>
                <a:gd name="connsiteX5" fmla="*/ 2560890 w 2569387"/>
                <a:gd name="connsiteY5" fmla="*/ 88108 h 697983"/>
                <a:gd name="connsiteX6" fmla="*/ 2560283 w 2569387"/>
                <a:gd name="connsiteY6" fmla="*/ 92559 h 697983"/>
                <a:gd name="connsiteX7" fmla="*/ 2558766 w 2569387"/>
                <a:gd name="connsiteY7" fmla="*/ 102169 h 697983"/>
                <a:gd name="connsiteX8" fmla="*/ 2556743 w 2569387"/>
                <a:gd name="connsiteY8" fmla="*/ 113700 h 697983"/>
                <a:gd name="connsiteX9" fmla="*/ 2554214 w 2569387"/>
                <a:gd name="connsiteY9" fmla="*/ 126952 h 697983"/>
                <a:gd name="connsiteX10" fmla="*/ 2551078 w 2569387"/>
                <a:gd name="connsiteY10" fmla="*/ 141316 h 697983"/>
                <a:gd name="connsiteX11" fmla="*/ 2547639 w 2569387"/>
                <a:gd name="connsiteY11" fmla="*/ 155579 h 697983"/>
                <a:gd name="connsiteX12" fmla="*/ 2543896 w 2569387"/>
                <a:gd name="connsiteY12" fmla="*/ 169741 h 697983"/>
                <a:gd name="connsiteX13" fmla="*/ 2525283 w 2569387"/>
                <a:gd name="connsiteY13" fmla="*/ 224872 h 697983"/>
                <a:gd name="connsiteX14" fmla="*/ 2519821 w 2569387"/>
                <a:gd name="connsiteY14" fmla="*/ 238022 h 697983"/>
                <a:gd name="connsiteX15" fmla="*/ 2491497 w 2569387"/>
                <a:gd name="connsiteY15" fmla="*/ 295783 h 697983"/>
                <a:gd name="connsiteX16" fmla="*/ 2485933 w 2569387"/>
                <a:gd name="connsiteY16" fmla="*/ 305595 h 697983"/>
                <a:gd name="connsiteX17" fmla="*/ 2474199 w 2569387"/>
                <a:gd name="connsiteY17" fmla="*/ 324815 h 697983"/>
                <a:gd name="connsiteX18" fmla="*/ 2468028 w 2569387"/>
                <a:gd name="connsiteY18" fmla="*/ 334223 h 697983"/>
                <a:gd name="connsiteX19" fmla="*/ 2461757 w 2569387"/>
                <a:gd name="connsiteY19" fmla="*/ 343529 h 697983"/>
                <a:gd name="connsiteX20" fmla="*/ 2460239 w 2569387"/>
                <a:gd name="connsiteY20" fmla="*/ 345552 h 697983"/>
                <a:gd name="connsiteX21" fmla="*/ 2449618 w 2569387"/>
                <a:gd name="connsiteY21" fmla="*/ 360422 h 697983"/>
                <a:gd name="connsiteX22" fmla="*/ 2448707 w 2569387"/>
                <a:gd name="connsiteY22" fmla="*/ 361636 h 697983"/>
                <a:gd name="connsiteX23" fmla="*/ 2436265 w 2569387"/>
                <a:gd name="connsiteY23" fmla="*/ 377619 h 697983"/>
                <a:gd name="connsiteX24" fmla="*/ 2434950 w 2569387"/>
                <a:gd name="connsiteY24" fmla="*/ 379238 h 697983"/>
                <a:gd name="connsiteX25" fmla="*/ 2427768 w 2569387"/>
                <a:gd name="connsiteY25" fmla="*/ 387937 h 697983"/>
                <a:gd name="connsiteX26" fmla="*/ 2405513 w 2569387"/>
                <a:gd name="connsiteY26" fmla="*/ 413024 h 697983"/>
                <a:gd name="connsiteX27" fmla="*/ 2373649 w 2569387"/>
                <a:gd name="connsiteY27" fmla="*/ 444383 h 697983"/>
                <a:gd name="connsiteX28" fmla="*/ 2361915 w 2569387"/>
                <a:gd name="connsiteY28" fmla="*/ 454802 h 697983"/>
                <a:gd name="connsiteX29" fmla="*/ 2357261 w 2569387"/>
                <a:gd name="connsiteY29" fmla="*/ 458747 h 697983"/>
                <a:gd name="connsiteX30" fmla="*/ 2356149 w 2569387"/>
                <a:gd name="connsiteY30" fmla="*/ 459758 h 697983"/>
                <a:gd name="connsiteX31" fmla="*/ 2348258 w 2569387"/>
                <a:gd name="connsiteY31" fmla="*/ 466233 h 697983"/>
                <a:gd name="connsiteX32" fmla="*/ 2330657 w 2569387"/>
                <a:gd name="connsiteY32" fmla="*/ 480091 h 697983"/>
                <a:gd name="connsiteX33" fmla="*/ 2312550 w 2569387"/>
                <a:gd name="connsiteY33" fmla="*/ 493241 h 697983"/>
                <a:gd name="connsiteX34" fmla="*/ 2293937 w 2569387"/>
                <a:gd name="connsiteY34" fmla="*/ 505785 h 697983"/>
                <a:gd name="connsiteX35" fmla="*/ 2274717 w 2569387"/>
                <a:gd name="connsiteY35" fmla="*/ 517519 h 697983"/>
                <a:gd name="connsiteX36" fmla="*/ 2266321 w 2569387"/>
                <a:gd name="connsiteY36" fmla="*/ 522375 h 697983"/>
                <a:gd name="connsiteX37" fmla="*/ 2265006 w 2569387"/>
                <a:gd name="connsiteY37" fmla="*/ 523083 h 697983"/>
                <a:gd name="connsiteX38" fmla="*/ 2255093 w 2569387"/>
                <a:gd name="connsiteY38" fmla="*/ 528545 h 697983"/>
                <a:gd name="connsiteX39" fmla="*/ 2245078 w 2569387"/>
                <a:gd name="connsiteY39" fmla="*/ 533805 h 697983"/>
                <a:gd name="connsiteX40" fmla="*/ 2234963 w 2569387"/>
                <a:gd name="connsiteY40" fmla="*/ 538863 h 697983"/>
                <a:gd name="connsiteX41" fmla="*/ 2225454 w 2569387"/>
                <a:gd name="connsiteY41" fmla="*/ 543516 h 697983"/>
                <a:gd name="connsiteX42" fmla="*/ 2223835 w 2569387"/>
                <a:gd name="connsiteY42" fmla="*/ 544225 h 697983"/>
                <a:gd name="connsiteX43" fmla="*/ 2193488 w 2569387"/>
                <a:gd name="connsiteY43" fmla="*/ 557375 h 697983"/>
                <a:gd name="connsiteX44" fmla="*/ 2184991 w 2569387"/>
                <a:gd name="connsiteY44" fmla="*/ 560713 h 697983"/>
                <a:gd name="connsiteX45" fmla="*/ 2181855 w 2569387"/>
                <a:gd name="connsiteY45" fmla="*/ 561927 h 697983"/>
                <a:gd name="connsiteX46" fmla="*/ 2172144 w 2569387"/>
                <a:gd name="connsiteY46" fmla="*/ 565366 h 697983"/>
                <a:gd name="connsiteX47" fmla="*/ 2138762 w 2569387"/>
                <a:gd name="connsiteY47" fmla="*/ 576089 h 697983"/>
                <a:gd name="connsiteX48" fmla="*/ 1974483 w 2569387"/>
                <a:gd name="connsiteY48" fmla="*/ 599254 h 697983"/>
                <a:gd name="connsiteX49" fmla="*/ 105102 w 2569387"/>
                <a:gd name="connsiteY49" fmla="*/ 599254 h 697983"/>
                <a:gd name="connsiteX50" fmla="*/ 36113 w 2569387"/>
                <a:gd name="connsiteY50" fmla="*/ 627780 h 697983"/>
                <a:gd name="connsiteX51" fmla="*/ 15275 w 2569387"/>
                <a:gd name="connsiteY51" fmla="*/ 658532 h 697983"/>
                <a:gd name="connsiteX52" fmla="*/ 7587 w 2569387"/>
                <a:gd name="connsiteY52" fmla="*/ 691711 h 697983"/>
                <a:gd name="connsiteX53" fmla="*/ 8396 w 2569387"/>
                <a:gd name="connsiteY53" fmla="*/ 658532 h 697983"/>
                <a:gd name="connsiteX54" fmla="*/ 8497 w 2569387"/>
                <a:gd name="connsiteY54" fmla="*/ 657217 h 697983"/>
                <a:gd name="connsiteX55" fmla="*/ 20737 w 2569387"/>
                <a:gd name="connsiteY55" fmla="*/ 599254 h 697983"/>
                <a:gd name="connsiteX56" fmla="*/ 131909 w 2569387"/>
                <a:gd name="connsiteY56" fmla="*/ 120579 h 697983"/>
                <a:gd name="connsiteX57" fmla="*/ 171158 w 2569387"/>
                <a:gd name="connsiteY57" fmla="*/ 51995 h 697983"/>
                <a:gd name="connsiteX58" fmla="*/ 187343 w 2569387"/>
                <a:gd name="connsiteY58" fmla="*/ 37833 h 697983"/>
                <a:gd name="connsiteX59" fmla="*/ 210103 w 2569387"/>
                <a:gd name="connsiteY59" fmla="*/ 23671 h 697983"/>
                <a:gd name="connsiteX60" fmla="*/ 278182 w 2569387"/>
                <a:gd name="connsiteY60" fmla="*/ 7587 h 697983"/>
                <a:gd name="connsiteX61" fmla="*/ 2566454 w 2569387"/>
                <a:gd name="connsiteY61" fmla="*/ 7587 h 69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69387" h="697983">
                  <a:moveTo>
                    <a:pt x="2566454" y="7587"/>
                  </a:moveTo>
                  <a:cubicBezTo>
                    <a:pt x="2566454" y="12543"/>
                    <a:pt x="2566353" y="17601"/>
                    <a:pt x="2566252" y="22457"/>
                  </a:cubicBezTo>
                  <a:cubicBezTo>
                    <a:pt x="2566151" y="28223"/>
                    <a:pt x="2565847" y="33888"/>
                    <a:pt x="2565544" y="39552"/>
                  </a:cubicBezTo>
                  <a:cubicBezTo>
                    <a:pt x="2565341" y="43093"/>
                    <a:pt x="2565139" y="46633"/>
                    <a:pt x="2564836" y="50073"/>
                  </a:cubicBezTo>
                  <a:cubicBezTo>
                    <a:pt x="2564127" y="59986"/>
                    <a:pt x="2563217" y="69798"/>
                    <a:pt x="2562003" y="79509"/>
                  </a:cubicBezTo>
                  <a:cubicBezTo>
                    <a:pt x="2561598" y="82342"/>
                    <a:pt x="2561295" y="85275"/>
                    <a:pt x="2560890" y="88108"/>
                  </a:cubicBezTo>
                  <a:cubicBezTo>
                    <a:pt x="2560688" y="89625"/>
                    <a:pt x="2560486" y="91142"/>
                    <a:pt x="2560283" y="92559"/>
                  </a:cubicBezTo>
                  <a:cubicBezTo>
                    <a:pt x="2559778" y="95897"/>
                    <a:pt x="2559373" y="98932"/>
                    <a:pt x="2558766" y="102169"/>
                  </a:cubicBezTo>
                  <a:cubicBezTo>
                    <a:pt x="2558159" y="106013"/>
                    <a:pt x="2557552" y="109856"/>
                    <a:pt x="2556743" y="113700"/>
                  </a:cubicBezTo>
                  <a:cubicBezTo>
                    <a:pt x="2556035" y="118151"/>
                    <a:pt x="2555125" y="122602"/>
                    <a:pt x="2554214" y="126952"/>
                  </a:cubicBezTo>
                  <a:cubicBezTo>
                    <a:pt x="2553304" y="131808"/>
                    <a:pt x="2552191" y="136562"/>
                    <a:pt x="2551078" y="141316"/>
                  </a:cubicBezTo>
                  <a:cubicBezTo>
                    <a:pt x="2549965" y="146172"/>
                    <a:pt x="2548853" y="150825"/>
                    <a:pt x="2547639" y="155579"/>
                  </a:cubicBezTo>
                  <a:cubicBezTo>
                    <a:pt x="2546425" y="160334"/>
                    <a:pt x="2545211" y="164987"/>
                    <a:pt x="2543896" y="169741"/>
                  </a:cubicBezTo>
                  <a:cubicBezTo>
                    <a:pt x="2538535" y="188455"/>
                    <a:pt x="2532263" y="206866"/>
                    <a:pt x="2525283" y="224872"/>
                  </a:cubicBezTo>
                  <a:cubicBezTo>
                    <a:pt x="2523462" y="229323"/>
                    <a:pt x="2521743" y="233774"/>
                    <a:pt x="2519821" y="238022"/>
                  </a:cubicBezTo>
                  <a:cubicBezTo>
                    <a:pt x="2511425" y="257849"/>
                    <a:pt x="2502017" y="277170"/>
                    <a:pt x="2491497" y="295783"/>
                  </a:cubicBezTo>
                  <a:cubicBezTo>
                    <a:pt x="2489676" y="299121"/>
                    <a:pt x="2487855" y="302358"/>
                    <a:pt x="2485933" y="305595"/>
                  </a:cubicBezTo>
                  <a:cubicBezTo>
                    <a:pt x="2482190" y="312069"/>
                    <a:pt x="2478245" y="318543"/>
                    <a:pt x="2474199" y="324815"/>
                  </a:cubicBezTo>
                  <a:cubicBezTo>
                    <a:pt x="2472176" y="328052"/>
                    <a:pt x="2470051" y="331087"/>
                    <a:pt x="2468028" y="334223"/>
                  </a:cubicBezTo>
                  <a:cubicBezTo>
                    <a:pt x="2465904" y="337359"/>
                    <a:pt x="2463780" y="340494"/>
                    <a:pt x="2461757" y="343529"/>
                  </a:cubicBezTo>
                  <a:cubicBezTo>
                    <a:pt x="2461251" y="344237"/>
                    <a:pt x="2460846" y="344945"/>
                    <a:pt x="2460239" y="345552"/>
                  </a:cubicBezTo>
                  <a:cubicBezTo>
                    <a:pt x="2456800" y="350509"/>
                    <a:pt x="2453259" y="355567"/>
                    <a:pt x="2449618" y="360422"/>
                  </a:cubicBezTo>
                  <a:cubicBezTo>
                    <a:pt x="2449314" y="360827"/>
                    <a:pt x="2448910" y="361130"/>
                    <a:pt x="2448707" y="361636"/>
                  </a:cubicBezTo>
                  <a:cubicBezTo>
                    <a:pt x="2444661" y="366998"/>
                    <a:pt x="2440514" y="372359"/>
                    <a:pt x="2436265" y="377619"/>
                  </a:cubicBezTo>
                  <a:cubicBezTo>
                    <a:pt x="2435759" y="378226"/>
                    <a:pt x="2435456" y="378631"/>
                    <a:pt x="2434950" y="379238"/>
                  </a:cubicBezTo>
                  <a:cubicBezTo>
                    <a:pt x="2432623" y="382171"/>
                    <a:pt x="2430196" y="385105"/>
                    <a:pt x="2427768" y="387937"/>
                  </a:cubicBezTo>
                  <a:cubicBezTo>
                    <a:pt x="2420687" y="396535"/>
                    <a:pt x="2413302" y="404931"/>
                    <a:pt x="2405513" y="413024"/>
                  </a:cubicBezTo>
                  <a:cubicBezTo>
                    <a:pt x="2395195" y="423848"/>
                    <a:pt x="2384675" y="434368"/>
                    <a:pt x="2373649" y="444383"/>
                  </a:cubicBezTo>
                  <a:cubicBezTo>
                    <a:pt x="2369805" y="447923"/>
                    <a:pt x="2365860" y="451464"/>
                    <a:pt x="2361915" y="454802"/>
                  </a:cubicBezTo>
                  <a:cubicBezTo>
                    <a:pt x="2360397" y="456117"/>
                    <a:pt x="2358779" y="457432"/>
                    <a:pt x="2357261" y="458747"/>
                  </a:cubicBezTo>
                  <a:cubicBezTo>
                    <a:pt x="2356857" y="459152"/>
                    <a:pt x="2356553" y="459455"/>
                    <a:pt x="2356149" y="459758"/>
                  </a:cubicBezTo>
                  <a:cubicBezTo>
                    <a:pt x="2353519" y="461883"/>
                    <a:pt x="2350888" y="464108"/>
                    <a:pt x="2348258" y="466233"/>
                  </a:cubicBezTo>
                  <a:cubicBezTo>
                    <a:pt x="2342492" y="470987"/>
                    <a:pt x="2336625" y="475539"/>
                    <a:pt x="2330657" y="480091"/>
                  </a:cubicBezTo>
                  <a:cubicBezTo>
                    <a:pt x="2324689" y="484542"/>
                    <a:pt x="2318721" y="488993"/>
                    <a:pt x="2312550" y="493241"/>
                  </a:cubicBezTo>
                  <a:cubicBezTo>
                    <a:pt x="2306379" y="497591"/>
                    <a:pt x="2300209" y="501739"/>
                    <a:pt x="2293937" y="505785"/>
                  </a:cubicBezTo>
                  <a:cubicBezTo>
                    <a:pt x="2287665" y="509831"/>
                    <a:pt x="2281191" y="513675"/>
                    <a:pt x="2274717" y="517519"/>
                  </a:cubicBezTo>
                  <a:cubicBezTo>
                    <a:pt x="2271986" y="519138"/>
                    <a:pt x="2269154" y="520857"/>
                    <a:pt x="2266321" y="522375"/>
                  </a:cubicBezTo>
                  <a:cubicBezTo>
                    <a:pt x="2265815" y="522678"/>
                    <a:pt x="2265512" y="522880"/>
                    <a:pt x="2265006" y="523083"/>
                  </a:cubicBezTo>
                  <a:cubicBezTo>
                    <a:pt x="2261668" y="525005"/>
                    <a:pt x="2258431" y="526724"/>
                    <a:pt x="2255093" y="528545"/>
                  </a:cubicBezTo>
                  <a:cubicBezTo>
                    <a:pt x="2251755" y="530366"/>
                    <a:pt x="2248518" y="532086"/>
                    <a:pt x="2245078" y="533805"/>
                  </a:cubicBezTo>
                  <a:cubicBezTo>
                    <a:pt x="2241740" y="535525"/>
                    <a:pt x="2238402" y="537245"/>
                    <a:pt x="2234963" y="538863"/>
                  </a:cubicBezTo>
                  <a:cubicBezTo>
                    <a:pt x="2231827" y="540381"/>
                    <a:pt x="2228691" y="541898"/>
                    <a:pt x="2225454" y="543516"/>
                  </a:cubicBezTo>
                  <a:cubicBezTo>
                    <a:pt x="2224847" y="543719"/>
                    <a:pt x="2224442" y="544022"/>
                    <a:pt x="2223835" y="544225"/>
                  </a:cubicBezTo>
                  <a:cubicBezTo>
                    <a:pt x="2213821" y="548979"/>
                    <a:pt x="2203806" y="553329"/>
                    <a:pt x="2193488" y="557375"/>
                  </a:cubicBezTo>
                  <a:cubicBezTo>
                    <a:pt x="2190656" y="558488"/>
                    <a:pt x="2187823" y="559600"/>
                    <a:pt x="2184991" y="560713"/>
                  </a:cubicBezTo>
                  <a:cubicBezTo>
                    <a:pt x="2183979" y="561118"/>
                    <a:pt x="2182867" y="561421"/>
                    <a:pt x="2181855" y="561927"/>
                  </a:cubicBezTo>
                  <a:cubicBezTo>
                    <a:pt x="2178618" y="563040"/>
                    <a:pt x="2175381" y="564254"/>
                    <a:pt x="2172144" y="565366"/>
                  </a:cubicBezTo>
                  <a:cubicBezTo>
                    <a:pt x="2161219" y="569311"/>
                    <a:pt x="2150092" y="572953"/>
                    <a:pt x="2138762" y="576089"/>
                  </a:cubicBezTo>
                  <a:cubicBezTo>
                    <a:pt x="2086565" y="591161"/>
                    <a:pt x="2031435" y="599254"/>
                    <a:pt x="1974483" y="599254"/>
                  </a:cubicBezTo>
                  <a:lnTo>
                    <a:pt x="105102" y="599254"/>
                  </a:lnTo>
                  <a:cubicBezTo>
                    <a:pt x="78194" y="599254"/>
                    <a:pt x="53714" y="610179"/>
                    <a:pt x="36113" y="627780"/>
                  </a:cubicBezTo>
                  <a:cubicBezTo>
                    <a:pt x="27312" y="636581"/>
                    <a:pt x="20231" y="647000"/>
                    <a:pt x="15275" y="658532"/>
                  </a:cubicBezTo>
                  <a:cubicBezTo>
                    <a:pt x="10824" y="668850"/>
                    <a:pt x="8194" y="679977"/>
                    <a:pt x="7587" y="691711"/>
                  </a:cubicBezTo>
                  <a:cubicBezTo>
                    <a:pt x="7587" y="680584"/>
                    <a:pt x="7890" y="669558"/>
                    <a:pt x="8396" y="658532"/>
                  </a:cubicBezTo>
                  <a:cubicBezTo>
                    <a:pt x="8396" y="658228"/>
                    <a:pt x="8497" y="657824"/>
                    <a:pt x="8497" y="657217"/>
                  </a:cubicBezTo>
                  <a:cubicBezTo>
                    <a:pt x="9408" y="651046"/>
                    <a:pt x="13859" y="629905"/>
                    <a:pt x="20737" y="599254"/>
                  </a:cubicBezTo>
                  <a:cubicBezTo>
                    <a:pt x="51894" y="459050"/>
                    <a:pt x="131909" y="120579"/>
                    <a:pt x="131909" y="120579"/>
                  </a:cubicBezTo>
                  <a:cubicBezTo>
                    <a:pt x="138889" y="93874"/>
                    <a:pt x="152646" y="70405"/>
                    <a:pt x="171158" y="51995"/>
                  </a:cubicBezTo>
                  <a:cubicBezTo>
                    <a:pt x="176215" y="46937"/>
                    <a:pt x="181577" y="42182"/>
                    <a:pt x="187343" y="37833"/>
                  </a:cubicBezTo>
                  <a:cubicBezTo>
                    <a:pt x="194525" y="32471"/>
                    <a:pt x="202112" y="27616"/>
                    <a:pt x="210103" y="23671"/>
                  </a:cubicBezTo>
                  <a:cubicBezTo>
                    <a:pt x="230840" y="13353"/>
                    <a:pt x="253904" y="7587"/>
                    <a:pt x="278182" y="7587"/>
                  </a:cubicBezTo>
                  <a:lnTo>
                    <a:pt x="2566454" y="7587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90091" y="1861674"/>
              <a:ext cx="40463" cy="20231"/>
            </a:xfrm>
            <a:custGeom>
              <a:avLst/>
              <a:gdLst>
                <a:gd name="connsiteX0" fmla="*/ 7587 w 40462"/>
                <a:gd name="connsiteY0" fmla="*/ 20737 h 20231"/>
                <a:gd name="connsiteX1" fmla="*/ 37934 w 40462"/>
                <a:gd name="connsiteY1" fmla="*/ 7587 h 20231"/>
                <a:gd name="connsiteX2" fmla="*/ 7587 w 40462"/>
                <a:gd name="connsiteY2" fmla="*/ 20737 h 2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62" h="20231">
                  <a:moveTo>
                    <a:pt x="7587" y="20737"/>
                  </a:moveTo>
                  <a:cubicBezTo>
                    <a:pt x="17905" y="16691"/>
                    <a:pt x="27919" y="12240"/>
                    <a:pt x="37934" y="7587"/>
                  </a:cubicBezTo>
                  <a:cubicBezTo>
                    <a:pt x="27919" y="12341"/>
                    <a:pt x="17804" y="16792"/>
                    <a:pt x="7587" y="20737"/>
                  </a:cubicBezTo>
                  <a:close/>
                </a:path>
              </a:pathLst>
            </a:custGeom>
            <a:solidFill>
              <a:srgbClr val="1F1E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75358" y="142588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84039" y="2028879"/>
              <a:ext cx="347912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651014" y="3817752"/>
            <a:ext cx="8788338" cy="2104065"/>
            <a:chOff x="1651014" y="3817752"/>
            <a:chExt cx="8788338" cy="2104065"/>
          </a:xfrm>
        </p:grpSpPr>
        <p:sp>
          <p:nvSpPr>
            <p:cNvPr id="17" name="任意多边形: 形状 16"/>
            <p:cNvSpPr/>
            <p:nvPr/>
          </p:nvSpPr>
          <p:spPr>
            <a:xfrm>
              <a:off x="1651014" y="4409622"/>
              <a:ext cx="606942" cy="202314"/>
            </a:xfrm>
            <a:custGeom>
              <a:avLst/>
              <a:gdLst>
                <a:gd name="connsiteX0" fmla="*/ 608055 w 606941"/>
                <a:gd name="connsiteY0" fmla="*/ 7587 h 202313"/>
                <a:gd name="connsiteX1" fmla="*/ 608055 w 606941"/>
                <a:gd name="connsiteY1" fmla="*/ 202820 h 202313"/>
                <a:gd name="connsiteX2" fmla="*/ 105203 w 606941"/>
                <a:gd name="connsiteY2" fmla="*/ 202820 h 202313"/>
                <a:gd name="connsiteX3" fmla="*/ 7587 w 606941"/>
                <a:gd name="connsiteY3" fmla="*/ 105203 h 202313"/>
                <a:gd name="connsiteX4" fmla="*/ 36214 w 606941"/>
                <a:gd name="connsiteY4" fmla="*/ 36214 h 202313"/>
                <a:gd name="connsiteX5" fmla="*/ 105203 w 606941"/>
                <a:gd name="connsiteY5" fmla="*/ 7688 h 202313"/>
                <a:gd name="connsiteX6" fmla="*/ 608055 w 606941"/>
                <a:gd name="connsiteY6" fmla="*/ 7688 h 20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941" h="202313">
                  <a:moveTo>
                    <a:pt x="608055" y="7587"/>
                  </a:moveTo>
                  <a:lnTo>
                    <a:pt x="608055" y="202820"/>
                  </a:lnTo>
                  <a:lnTo>
                    <a:pt x="105203" y="202820"/>
                  </a:lnTo>
                  <a:cubicBezTo>
                    <a:pt x="51287" y="202820"/>
                    <a:pt x="7587" y="159120"/>
                    <a:pt x="7587" y="105203"/>
                  </a:cubicBezTo>
                  <a:cubicBezTo>
                    <a:pt x="7587" y="78296"/>
                    <a:pt x="18512" y="53917"/>
                    <a:pt x="36214" y="36214"/>
                  </a:cubicBezTo>
                  <a:cubicBezTo>
                    <a:pt x="53816" y="18613"/>
                    <a:pt x="78296" y="7688"/>
                    <a:pt x="105203" y="7688"/>
                  </a:cubicBezTo>
                  <a:lnTo>
                    <a:pt x="608055" y="768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1846146" y="3817752"/>
              <a:ext cx="2781817" cy="606942"/>
            </a:xfrm>
            <a:custGeom>
              <a:avLst/>
              <a:gdLst>
                <a:gd name="connsiteX0" fmla="*/ 2781008 w 2781817"/>
                <a:gd name="connsiteY0" fmla="*/ 315610 h 606941"/>
                <a:gd name="connsiteX1" fmla="*/ 2781008 w 2781817"/>
                <a:gd name="connsiteY1" fmla="*/ 599456 h 606941"/>
                <a:gd name="connsiteX2" fmla="*/ 7587 w 2781817"/>
                <a:gd name="connsiteY2" fmla="*/ 599456 h 606941"/>
                <a:gd name="connsiteX3" fmla="*/ 7587 w 2781817"/>
                <a:gd name="connsiteY3" fmla="*/ 83657 h 606941"/>
                <a:gd name="connsiteX4" fmla="*/ 83657 w 2781817"/>
                <a:gd name="connsiteY4" fmla="*/ 7587 h 606941"/>
                <a:gd name="connsiteX5" fmla="*/ 2472985 w 2781817"/>
                <a:gd name="connsiteY5" fmla="*/ 7587 h 606941"/>
                <a:gd name="connsiteX6" fmla="*/ 2781008 w 2781817"/>
                <a:gd name="connsiteY6" fmla="*/ 315610 h 60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817" h="606941">
                  <a:moveTo>
                    <a:pt x="2781008" y="315610"/>
                  </a:moveTo>
                  <a:lnTo>
                    <a:pt x="2781008" y="599456"/>
                  </a:lnTo>
                  <a:lnTo>
                    <a:pt x="7587" y="599456"/>
                  </a:lnTo>
                  <a:lnTo>
                    <a:pt x="7587" y="83657"/>
                  </a:lnTo>
                  <a:cubicBezTo>
                    <a:pt x="7587" y="41677"/>
                    <a:pt x="41677" y="7587"/>
                    <a:pt x="83657" y="7587"/>
                  </a:cubicBezTo>
                  <a:lnTo>
                    <a:pt x="2472985" y="7587"/>
                  </a:lnTo>
                  <a:cubicBezTo>
                    <a:pt x="2643131" y="7587"/>
                    <a:pt x="2781008" y="145464"/>
                    <a:pt x="2781008" y="31561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1846146" y="3817752"/>
              <a:ext cx="3854543" cy="2104065"/>
            </a:xfrm>
            <a:custGeom>
              <a:avLst/>
              <a:gdLst>
                <a:gd name="connsiteX0" fmla="*/ 2781109 w 2781817"/>
                <a:gd name="connsiteY0" fmla="*/ 1945046 h 2104065"/>
                <a:gd name="connsiteX1" fmla="*/ 2624316 w 2781817"/>
                <a:gd name="connsiteY1" fmla="*/ 2101840 h 2104065"/>
                <a:gd name="connsiteX2" fmla="*/ 294468 w 2781817"/>
                <a:gd name="connsiteY2" fmla="*/ 2101840 h 2104065"/>
                <a:gd name="connsiteX3" fmla="*/ 7587 w 2781817"/>
                <a:gd name="connsiteY3" fmla="*/ 1814857 h 2104065"/>
                <a:gd name="connsiteX4" fmla="*/ 7587 w 2781817"/>
                <a:gd name="connsiteY4" fmla="*/ 78498 h 2104065"/>
                <a:gd name="connsiteX5" fmla="*/ 78498 w 2781817"/>
                <a:gd name="connsiteY5" fmla="*/ 7587 h 2104065"/>
                <a:gd name="connsiteX6" fmla="*/ 2494127 w 2781817"/>
                <a:gd name="connsiteY6" fmla="*/ 7587 h 2104065"/>
                <a:gd name="connsiteX7" fmla="*/ 2781109 w 2781817"/>
                <a:gd name="connsiteY7" fmla="*/ 294569 h 2104065"/>
                <a:gd name="connsiteX8" fmla="*/ 2781109 w 2781817"/>
                <a:gd name="connsiteY8" fmla="*/ 1945046 h 210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817" h="2104065">
                  <a:moveTo>
                    <a:pt x="2781109" y="1945046"/>
                  </a:moveTo>
                  <a:cubicBezTo>
                    <a:pt x="2781109" y="2031536"/>
                    <a:pt x="2710906" y="2101840"/>
                    <a:pt x="2624316" y="2101840"/>
                  </a:cubicBezTo>
                  <a:lnTo>
                    <a:pt x="294468" y="2101840"/>
                  </a:lnTo>
                  <a:cubicBezTo>
                    <a:pt x="136056" y="2101840"/>
                    <a:pt x="7587" y="1973370"/>
                    <a:pt x="7587" y="1814857"/>
                  </a:cubicBezTo>
                  <a:lnTo>
                    <a:pt x="7587" y="78498"/>
                  </a:lnTo>
                  <a:cubicBezTo>
                    <a:pt x="7587" y="39350"/>
                    <a:pt x="39350" y="7587"/>
                    <a:pt x="78498" y="7587"/>
                  </a:cubicBezTo>
                  <a:lnTo>
                    <a:pt x="2494127" y="7587"/>
                  </a:lnTo>
                  <a:cubicBezTo>
                    <a:pt x="2652539" y="7587"/>
                    <a:pt x="2781109" y="136056"/>
                    <a:pt x="2781109" y="294569"/>
                  </a:cubicBezTo>
                  <a:lnTo>
                    <a:pt x="2781109" y="1945046"/>
                  </a:lnTo>
                  <a:close/>
                </a:path>
              </a:pathLst>
            </a:custGeom>
            <a:solidFill>
              <a:srgbClr val="FFF6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1651925" y="4157033"/>
              <a:ext cx="2437883" cy="323702"/>
            </a:xfrm>
            <a:custGeom>
              <a:avLst/>
              <a:gdLst>
                <a:gd name="connsiteX0" fmla="*/ 2435962 w 2437883"/>
                <a:gd name="connsiteY0" fmla="*/ 7587 h 323702"/>
                <a:gd name="connsiteX1" fmla="*/ 2361207 w 2437883"/>
                <a:gd name="connsiteY1" fmla="*/ 115724 h 323702"/>
                <a:gd name="connsiteX2" fmla="*/ 1914497 w 2437883"/>
                <a:gd name="connsiteY2" fmla="*/ 319555 h 323702"/>
                <a:gd name="connsiteX3" fmla="*/ 7587 w 2437883"/>
                <a:gd name="connsiteY3" fmla="*/ 319555 h 323702"/>
                <a:gd name="connsiteX4" fmla="*/ 7688 w 2437883"/>
                <a:gd name="connsiteY4" fmla="*/ 318240 h 323702"/>
                <a:gd name="connsiteX5" fmla="*/ 19928 w 2437883"/>
                <a:gd name="connsiteY5" fmla="*/ 260277 h 323702"/>
                <a:gd name="connsiteX6" fmla="*/ 201808 w 2437883"/>
                <a:gd name="connsiteY6" fmla="*/ 260277 h 323702"/>
                <a:gd name="connsiteX7" fmla="*/ 201808 w 2437883"/>
                <a:gd name="connsiteY7" fmla="*/ 7587 h 323702"/>
                <a:gd name="connsiteX8" fmla="*/ 2435962 w 2437883"/>
                <a:gd name="connsiteY8" fmla="*/ 7587 h 32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883" h="323702">
                  <a:moveTo>
                    <a:pt x="2435962" y="7587"/>
                  </a:moveTo>
                  <a:cubicBezTo>
                    <a:pt x="2415123" y="46431"/>
                    <a:pt x="2390036" y="82746"/>
                    <a:pt x="2361207" y="115724"/>
                  </a:cubicBezTo>
                  <a:cubicBezTo>
                    <a:pt x="2252867" y="240652"/>
                    <a:pt x="2092938" y="319555"/>
                    <a:pt x="1914497" y="319555"/>
                  </a:cubicBezTo>
                  <a:lnTo>
                    <a:pt x="7587" y="319555"/>
                  </a:lnTo>
                  <a:cubicBezTo>
                    <a:pt x="7587" y="319251"/>
                    <a:pt x="7688" y="318847"/>
                    <a:pt x="7688" y="318240"/>
                  </a:cubicBezTo>
                  <a:cubicBezTo>
                    <a:pt x="8598" y="312069"/>
                    <a:pt x="13049" y="290927"/>
                    <a:pt x="19928" y="260277"/>
                  </a:cubicBezTo>
                  <a:lnTo>
                    <a:pt x="201808" y="260277"/>
                  </a:lnTo>
                  <a:lnTo>
                    <a:pt x="201808" y="7587"/>
                  </a:lnTo>
                  <a:lnTo>
                    <a:pt x="2435962" y="7587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1651116" y="3817752"/>
              <a:ext cx="2569387" cy="697983"/>
            </a:xfrm>
            <a:custGeom>
              <a:avLst/>
              <a:gdLst>
                <a:gd name="connsiteX0" fmla="*/ 2566454 w 2569387"/>
                <a:gd name="connsiteY0" fmla="*/ 7587 h 697983"/>
                <a:gd name="connsiteX1" fmla="*/ 2566252 w 2569387"/>
                <a:gd name="connsiteY1" fmla="*/ 22457 h 697983"/>
                <a:gd name="connsiteX2" fmla="*/ 2565544 w 2569387"/>
                <a:gd name="connsiteY2" fmla="*/ 39552 h 697983"/>
                <a:gd name="connsiteX3" fmla="*/ 2564836 w 2569387"/>
                <a:gd name="connsiteY3" fmla="*/ 50073 h 697983"/>
                <a:gd name="connsiteX4" fmla="*/ 2562003 w 2569387"/>
                <a:gd name="connsiteY4" fmla="*/ 79509 h 697983"/>
                <a:gd name="connsiteX5" fmla="*/ 2560890 w 2569387"/>
                <a:gd name="connsiteY5" fmla="*/ 88108 h 697983"/>
                <a:gd name="connsiteX6" fmla="*/ 2560283 w 2569387"/>
                <a:gd name="connsiteY6" fmla="*/ 92559 h 697983"/>
                <a:gd name="connsiteX7" fmla="*/ 2558766 w 2569387"/>
                <a:gd name="connsiteY7" fmla="*/ 102169 h 697983"/>
                <a:gd name="connsiteX8" fmla="*/ 2556743 w 2569387"/>
                <a:gd name="connsiteY8" fmla="*/ 113700 h 697983"/>
                <a:gd name="connsiteX9" fmla="*/ 2554214 w 2569387"/>
                <a:gd name="connsiteY9" fmla="*/ 126952 h 697983"/>
                <a:gd name="connsiteX10" fmla="*/ 2551078 w 2569387"/>
                <a:gd name="connsiteY10" fmla="*/ 141316 h 697983"/>
                <a:gd name="connsiteX11" fmla="*/ 2547639 w 2569387"/>
                <a:gd name="connsiteY11" fmla="*/ 155579 h 697983"/>
                <a:gd name="connsiteX12" fmla="*/ 2543896 w 2569387"/>
                <a:gd name="connsiteY12" fmla="*/ 169741 h 697983"/>
                <a:gd name="connsiteX13" fmla="*/ 2525283 w 2569387"/>
                <a:gd name="connsiteY13" fmla="*/ 224872 h 697983"/>
                <a:gd name="connsiteX14" fmla="*/ 2519821 w 2569387"/>
                <a:gd name="connsiteY14" fmla="*/ 238022 h 697983"/>
                <a:gd name="connsiteX15" fmla="*/ 2491497 w 2569387"/>
                <a:gd name="connsiteY15" fmla="*/ 295783 h 697983"/>
                <a:gd name="connsiteX16" fmla="*/ 2485933 w 2569387"/>
                <a:gd name="connsiteY16" fmla="*/ 305595 h 697983"/>
                <a:gd name="connsiteX17" fmla="*/ 2474199 w 2569387"/>
                <a:gd name="connsiteY17" fmla="*/ 324815 h 697983"/>
                <a:gd name="connsiteX18" fmla="*/ 2468028 w 2569387"/>
                <a:gd name="connsiteY18" fmla="*/ 334223 h 697983"/>
                <a:gd name="connsiteX19" fmla="*/ 2461757 w 2569387"/>
                <a:gd name="connsiteY19" fmla="*/ 343529 h 697983"/>
                <a:gd name="connsiteX20" fmla="*/ 2460239 w 2569387"/>
                <a:gd name="connsiteY20" fmla="*/ 345552 h 697983"/>
                <a:gd name="connsiteX21" fmla="*/ 2449618 w 2569387"/>
                <a:gd name="connsiteY21" fmla="*/ 360422 h 697983"/>
                <a:gd name="connsiteX22" fmla="*/ 2448707 w 2569387"/>
                <a:gd name="connsiteY22" fmla="*/ 361636 h 697983"/>
                <a:gd name="connsiteX23" fmla="*/ 2436265 w 2569387"/>
                <a:gd name="connsiteY23" fmla="*/ 377619 h 697983"/>
                <a:gd name="connsiteX24" fmla="*/ 2434950 w 2569387"/>
                <a:gd name="connsiteY24" fmla="*/ 379238 h 697983"/>
                <a:gd name="connsiteX25" fmla="*/ 2427768 w 2569387"/>
                <a:gd name="connsiteY25" fmla="*/ 387937 h 697983"/>
                <a:gd name="connsiteX26" fmla="*/ 2405513 w 2569387"/>
                <a:gd name="connsiteY26" fmla="*/ 413024 h 697983"/>
                <a:gd name="connsiteX27" fmla="*/ 2373649 w 2569387"/>
                <a:gd name="connsiteY27" fmla="*/ 444383 h 697983"/>
                <a:gd name="connsiteX28" fmla="*/ 2361915 w 2569387"/>
                <a:gd name="connsiteY28" fmla="*/ 454802 h 697983"/>
                <a:gd name="connsiteX29" fmla="*/ 2357261 w 2569387"/>
                <a:gd name="connsiteY29" fmla="*/ 458747 h 697983"/>
                <a:gd name="connsiteX30" fmla="*/ 2356149 w 2569387"/>
                <a:gd name="connsiteY30" fmla="*/ 459758 h 697983"/>
                <a:gd name="connsiteX31" fmla="*/ 2348258 w 2569387"/>
                <a:gd name="connsiteY31" fmla="*/ 466233 h 697983"/>
                <a:gd name="connsiteX32" fmla="*/ 2330657 w 2569387"/>
                <a:gd name="connsiteY32" fmla="*/ 480091 h 697983"/>
                <a:gd name="connsiteX33" fmla="*/ 2312550 w 2569387"/>
                <a:gd name="connsiteY33" fmla="*/ 493241 h 697983"/>
                <a:gd name="connsiteX34" fmla="*/ 2293937 w 2569387"/>
                <a:gd name="connsiteY34" fmla="*/ 505785 h 697983"/>
                <a:gd name="connsiteX35" fmla="*/ 2274717 w 2569387"/>
                <a:gd name="connsiteY35" fmla="*/ 517519 h 697983"/>
                <a:gd name="connsiteX36" fmla="*/ 2266321 w 2569387"/>
                <a:gd name="connsiteY36" fmla="*/ 522375 h 697983"/>
                <a:gd name="connsiteX37" fmla="*/ 2265006 w 2569387"/>
                <a:gd name="connsiteY37" fmla="*/ 523083 h 697983"/>
                <a:gd name="connsiteX38" fmla="*/ 2255093 w 2569387"/>
                <a:gd name="connsiteY38" fmla="*/ 528545 h 697983"/>
                <a:gd name="connsiteX39" fmla="*/ 2245078 w 2569387"/>
                <a:gd name="connsiteY39" fmla="*/ 533805 h 697983"/>
                <a:gd name="connsiteX40" fmla="*/ 2234963 w 2569387"/>
                <a:gd name="connsiteY40" fmla="*/ 538863 h 697983"/>
                <a:gd name="connsiteX41" fmla="*/ 2225454 w 2569387"/>
                <a:gd name="connsiteY41" fmla="*/ 543516 h 697983"/>
                <a:gd name="connsiteX42" fmla="*/ 2223835 w 2569387"/>
                <a:gd name="connsiteY42" fmla="*/ 544225 h 697983"/>
                <a:gd name="connsiteX43" fmla="*/ 2193488 w 2569387"/>
                <a:gd name="connsiteY43" fmla="*/ 557375 h 697983"/>
                <a:gd name="connsiteX44" fmla="*/ 2184991 w 2569387"/>
                <a:gd name="connsiteY44" fmla="*/ 560713 h 697983"/>
                <a:gd name="connsiteX45" fmla="*/ 2181855 w 2569387"/>
                <a:gd name="connsiteY45" fmla="*/ 561927 h 697983"/>
                <a:gd name="connsiteX46" fmla="*/ 2172144 w 2569387"/>
                <a:gd name="connsiteY46" fmla="*/ 565366 h 697983"/>
                <a:gd name="connsiteX47" fmla="*/ 2138762 w 2569387"/>
                <a:gd name="connsiteY47" fmla="*/ 576089 h 697983"/>
                <a:gd name="connsiteX48" fmla="*/ 1974483 w 2569387"/>
                <a:gd name="connsiteY48" fmla="*/ 599254 h 697983"/>
                <a:gd name="connsiteX49" fmla="*/ 105102 w 2569387"/>
                <a:gd name="connsiteY49" fmla="*/ 599254 h 697983"/>
                <a:gd name="connsiteX50" fmla="*/ 36113 w 2569387"/>
                <a:gd name="connsiteY50" fmla="*/ 627780 h 697983"/>
                <a:gd name="connsiteX51" fmla="*/ 15275 w 2569387"/>
                <a:gd name="connsiteY51" fmla="*/ 658532 h 697983"/>
                <a:gd name="connsiteX52" fmla="*/ 7587 w 2569387"/>
                <a:gd name="connsiteY52" fmla="*/ 691711 h 697983"/>
                <a:gd name="connsiteX53" fmla="*/ 8396 w 2569387"/>
                <a:gd name="connsiteY53" fmla="*/ 658532 h 697983"/>
                <a:gd name="connsiteX54" fmla="*/ 8497 w 2569387"/>
                <a:gd name="connsiteY54" fmla="*/ 657217 h 697983"/>
                <a:gd name="connsiteX55" fmla="*/ 20737 w 2569387"/>
                <a:gd name="connsiteY55" fmla="*/ 599254 h 697983"/>
                <a:gd name="connsiteX56" fmla="*/ 131909 w 2569387"/>
                <a:gd name="connsiteY56" fmla="*/ 120579 h 697983"/>
                <a:gd name="connsiteX57" fmla="*/ 171158 w 2569387"/>
                <a:gd name="connsiteY57" fmla="*/ 51995 h 697983"/>
                <a:gd name="connsiteX58" fmla="*/ 187343 w 2569387"/>
                <a:gd name="connsiteY58" fmla="*/ 37833 h 697983"/>
                <a:gd name="connsiteX59" fmla="*/ 210103 w 2569387"/>
                <a:gd name="connsiteY59" fmla="*/ 23671 h 697983"/>
                <a:gd name="connsiteX60" fmla="*/ 278182 w 2569387"/>
                <a:gd name="connsiteY60" fmla="*/ 7587 h 697983"/>
                <a:gd name="connsiteX61" fmla="*/ 2566454 w 2569387"/>
                <a:gd name="connsiteY61" fmla="*/ 7587 h 69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69387" h="697983">
                  <a:moveTo>
                    <a:pt x="2566454" y="7587"/>
                  </a:moveTo>
                  <a:cubicBezTo>
                    <a:pt x="2566454" y="12543"/>
                    <a:pt x="2566353" y="17601"/>
                    <a:pt x="2566252" y="22457"/>
                  </a:cubicBezTo>
                  <a:cubicBezTo>
                    <a:pt x="2566151" y="28223"/>
                    <a:pt x="2565847" y="33888"/>
                    <a:pt x="2565544" y="39552"/>
                  </a:cubicBezTo>
                  <a:cubicBezTo>
                    <a:pt x="2565341" y="43093"/>
                    <a:pt x="2565139" y="46633"/>
                    <a:pt x="2564836" y="50073"/>
                  </a:cubicBezTo>
                  <a:cubicBezTo>
                    <a:pt x="2564127" y="59986"/>
                    <a:pt x="2563217" y="69798"/>
                    <a:pt x="2562003" y="79509"/>
                  </a:cubicBezTo>
                  <a:cubicBezTo>
                    <a:pt x="2561598" y="82342"/>
                    <a:pt x="2561295" y="85275"/>
                    <a:pt x="2560890" y="88108"/>
                  </a:cubicBezTo>
                  <a:cubicBezTo>
                    <a:pt x="2560688" y="89625"/>
                    <a:pt x="2560486" y="91142"/>
                    <a:pt x="2560283" y="92559"/>
                  </a:cubicBezTo>
                  <a:cubicBezTo>
                    <a:pt x="2559778" y="95897"/>
                    <a:pt x="2559373" y="98932"/>
                    <a:pt x="2558766" y="102169"/>
                  </a:cubicBezTo>
                  <a:cubicBezTo>
                    <a:pt x="2558159" y="106013"/>
                    <a:pt x="2557552" y="109856"/>
                    <a:pt x="2556743" y="113700"/>
                  </a:cubicBezTo>
                  <a:cubicBezTo>
                    <a:pt x="2556035" y="118151"/>
                    <a:pt x="2555125" y="122602"/>
                    <a:pt x="2554214" y="126952"/>
                  </a:cubicBezTo>
                  <a:cubicBezTo>
                    <a:pt x="2553304" y="131808"/>
                    <a:pt x="2552191" y="136562"/>
                    <a:pt x="2551078" y="141316"/>
                  </a:cubicBezTo>
                  <a:cubicBezTo>
                    <a:pt x="2549965" y="146172"/>
                    <a:pt x="2548853" y="150825"/>
                    <a:pt x="2547639" y="155579"/>
                  </a:cubicBezTo>
                  <a:cubicBezTo>
                    <a:pt x="2546425" y="160334"/>
                    <a:pt x="2545211" y="164987"/>
                    <a:pt x="2543896" y="169741"/>
                  </a:cubicBezTo>
                  <a:cubicBezTo>
                    <a:pt x="2538535" y="188455"/>
                    <a:pt x="2532263" y="206866"/>
                    <a:pt x="2525283" y="224872"/>
                  </a:cubicBezTo>
                  <a:cubicBezTo>
                    <a:pt x="2523462" y="229323"/>
                    <a:pt x="2521743" y="233774"/>
                    <a:pt x="2519821" y="238022"/>
                  </a:cubicBezTo>
                  <a:cubicBezTo>
                    <a:pt x="2511425" y="257849"/>
                    <a:pt x="2502017" y="277170"/>
                    <a:pt x="2491497" y="295783"/>
                  </a:cubicBezTo>
                  <a:cubicBezTo>
                    <a:pt x="2489676" y="299121"/>
                    <a:pt x="2487855" y="302358"/>
                    <a:pt x="2485933" y="305595"/>
                  </a:cubicBezTo>
                  <a:cubicBezTo>
                    <a:pt x="2482190" y="312069"/>
                    <a:pt x="2478245" y="318543"/>
                    <a:pt x="2474199" y="324815"/>
                  </a:cubicBezTo>
                  <a:cubicBezTo>
                    <a:pt x="2472176" y="328052"/>
                    <a:pt x="2470051" y="331087"/>
                    <a:pt x="2468028" y="334223"/>
                  </a:cubicBezTo>
                  <a:cubicBezTo>
                    <a:pt x="2465904" y="337359"/>
                    <a:pt x="2463780" y="340494"/>
                    <a:pt x="2461757" y="343529"/>
                  </a:cubicBezTo>
                  <a:cubicBezTo>
                    <a:pt x="2461251" y="344237"/>
                    <a:pt x="2460846" y="344945"/>
                    <a:pt x="2460239" y="345552"/>
                  </a:cubicBezTo>
                  <a:cubicBezTo>
                    <a:pt x="2456800" y="350509"/>
                    <a:pt x="2453259" y="355567"/>
                    <a:pt x="2449618" y="360422"/>
                  </a:cubicBezTo>
                  <a:cubicBezTo>
                    <a:pt x="2449314" y="360827"/>
                    <a:pt x="2448910" y="361130"/>
                    <a:pt x="2448707" y="361636"/>
                  </a:cubicBezTo>
                  <a:cubicBezTo>
                    <a:pt x="2444661" y="366998"/>
                    <a:pt x="2440514" y="372359"/>
                    <a:pt x="2436265" y="377619"/>
                  </a:cubicBezTo>
                  <a:cubicBezTo>
                    <a:pt x="2435759" y="378226"/>
                    <a:pt x="2435456" y="378631"/>
                    <a:pt x="2434950" y="379238"/>
                  </a:cubicBezTo>
                  <a:cubicBezTo>
                    <a:pt x="2432623" y="382171"/>
                    <a:pt x="2430196" y="385105"/>
                    <a:pt x="2427768" y="387937"/>
                  </a:cubicBezTo>
                  <a:cubicBezTo>
                    <a:pt x="2420687" y="396535"/>
                    <a:pt x="2413302" y="404931"/>
                    <a:pt x="2405513" y="413024"/>
                  </a:cubicBezTo>
                  <a:cubicBezTo>
                    <a:pt x="2395195" y="423848"/>
                    <a:pt x="2384675" y="434368"/>
                    <a:pt x="2373649" y="444383"/>
                  </a:cubicBezTo>
                  <a:cubicBezTo>
                    <a:pt x="2369805" y="447923"/>
                    <a:pt x="2365860" y="451464"/>
                    <a:pt x="2361915" y="454802"/>
                  </a:cubicBezTo>
                  <a:cubicBezTo>
                    <a:pt x="2360397" y="456117"/>
                    <a:pt x="2358779" y="457432"/>
                    <a:pt x="2357261" y="458747"/>
                  </a:cubicBezTo>
                  <a:cubicBezTo>
                    <a:pt x="2356857" y="459152"/>
                    <a:pt x="2356553" y="459455"/>
                    <a:pt x="2356149" y="459758"/>
                  </a:cubicBezTo>
                  <a:cubicBezTo>
                    <a:pt x="2353519" y="461883"/>
                    <a:pt x="2350888" y="464108"/>
                    <a:pt x="2348258" y="466233"/>
                  </a:cubicBezTo>
                  <a:cubicBezTo>
                    <a:pt x="2342492" y="470987"/>
                    <a:pt x="2336625" y="475539"/>
                    <a:pt x="2330657" y="480091"/>
                  </a:cubicBezTo>
                  <a:cubicBezTo>
                    <a:pt x="2324689" y="484542"/>
                    <a:pt x="2318721" y="488993"/>
                    <a:pt x="2312550" y="493241"/>
                  </a:cubicBezTo>
                  <a:cubicBezTo>
                    <a:pt x="2306379" y="497591"/>
                    <a:pt x="2300209" y="501739"/>
                    <a:pt x="2293937" y="505785"/>
                  </a:cubicBezTo>
                  <a:cubicBezTo>
                    <a:pt x="2287665" y="509831"/>
                    <a:pt x="2281191" y="513675"/>
                    <a:pt x="2274717" y="517519"/>
                  </a:cubicBezTo>
                  <a:cubicBezTo>
                    <a:pt x="2271986" y="519138"/>
                    <a:pt x="2269154" y="520857"/>
                    <a:pt x="2266321" y="522375"/>
                  </a:cubicBezTo>
                  <a:cubicBezTo>
                    <a:pt x="2265815" y="522678"/>
                    <a:pt x="2265512" y="522880"/>
                    <a:pt x="2265006" y="523083"/>
                  </a:cubicBezTo>
                  <a:cubicBezTo>
                    <a:pt x="2261668" y="525005"/>
                    <a:pt x="2258431" y="526724"/>
                    <a:pt x="2255093" y="528545"/>
                  </a:cubicBezTo>
                  <a:cubicBezTo>
                    <a:pt x="2251755" y="530366"/>
                    <a:pt x="2248518" y="532086"/>
                    <a:pt x="2245078" y="533805"/>
                  </a:cubicBezTo>
                  <a:cubicBezTo>
                    <a:pt x="2241740" y="535525"/>
                    <a:pt x="2238402" y="537245"/>
                    <a:pt x="2234963" y="538863"/>
                  </a:cubicBezTo>
                  <a:cubicBezTo>
                    <a:pt x="2231827" y="540381"/>
                    <a:pt x="2228691" y="541898"/>
                    <a:pt x="2225454" y="543516"/>
                  </a:cubicBezTo>
                  <a:cubicBezTo>
                    <a:pt x="2224847" y="543719"/>
                    <a:pt x="2224442" y="544022"/>
                    <a:pt x="2223835" y="544225"/>
                  </a:cubicBezTo>
                  <a:cubicBezTo>
                    <a:pt x="2213821" y="548979"/>
                    <a:pt x="2203806" y="553329"/>
                    <a:pt x="2193488" y="557375"/>
                  </a:cubicBezTo>
                  <a:cubicBezTo>
                    <a:pt x="2190656" y="558488"/>
                    <a:pt x="2187823" y="559600"/>
                    <a:pt x="2184991" y="560713"/>
                  </a:cubicBezTo>
                  <a:cubicBezTo>
                    <a:pt x="2183979" y="561118"/>
                    <a:pt x="2182867" y="561421"/>
                    <a:pt x="2181855" y="561927"/>
                  </a:cubicBezTo>
                  <a:cubicBezTo>
                    <a:pt x="2178618" y="563040"/>
                    <a:pt x="2175381" y="564254"/>
                    <a:pt x="2172144" y="565366"/>
                  </a:cubicBezTo>
                  <a:cubicBezTo>
                    <a:pt x="2161219" y="569311"/>
                    <a:pt x="2150092" y="572953"/>
                    <a:pt x="2138762" y="576089"/>
                  </a:cubicBezTo>
                  <a:cubicBezTo>
                    <a:pt x="2086565" y="591161"/>
                    <a:pt x="2031435" y="599254"/>
                    <a:pt x="1974483" y="599254"/>
                  </a:cubicBezTo>
                  <a:lnTo>
                    <a:pt x="105102" y="599254"/>
                  </a:lnTo>
                  <a:cubicBezTo>
                    <a:pt x="78194" y="599254"/>
                    <a:pt x="53714" y="610179"/>
                    <a:pt x="36113" y="627780"/>
                  </a:cubicBezTo>
                  <a:cubicBezTo>
                    <a:pt x="27312" y="636581"/>
                    <a:pt x="20231" y="647000"/>
                    <a:pt x="15275" y="658532"/>
                  </a:cubicBezTo>
                  <a:cubicBezTo>
                    <a:pt x="10824" y="668850"/>
                    <a:pt x="8194" y="679977"/>
                    <a:pt x="7587" y="691711"/>
                  </a:cubicBezTo>
                  <a:cubicBezTo>
                    <a:pt x="7587" y="680584"/>
                    <a:pt x="7890" y="669558"/>
                    <a:pt x="8396" y="658532"/>
                  </a:cubicBezTo>
                  <a:cubicBezTo>
                    <a:pt x="8396" y="658228"/>
                    <a:pt x="8497" y="657824"/>
                    <a:pt x="8497" y="657217"/>
                  </a:cubicBezTo>
                  <a:cubicBezTo>
                    <a:pt x="9408" y="651046"/>
                    <a:pt x="13859" y="629905"/>
                    <a:pt x="20737" y="599254"/>
                  </a:cubicBezTo>
                  <a:cubicBezTo>
                    <a:pt x="51894" y="459050"/>
                    <a:pt x="131909" y="120579"/>
                    <a:pt x="131909" y="120579"/>
                  </a:cubicBezTo>
                  <a:cubicBezTo>
                    <a:pt x="138889" y="93874"/>
                    <a:pt x="152646" y="70405"/>
                    <a:pt x="171158" y="51995"/>
                  </a:cubicBezTo>
                  <a:cubicBezTo>
                    <a:pt x="176215" y="46937"/>
                    <a:pt x="181577" y="42182"/>
                    <a:pt x="187343" y="37833"/>
                  </a:cubicBezTo>
                  <a:cubicBezTo>
                    <a:pt x="194525" y="32471"/>
                    <a:pt x="202112" y="27616"/>
                    <a:pt x="210103" y="23671"/>
                  </a:cubicBezTo>
                  <a:cubicBezTo>
                    <a:pt x="230840" y="13353"/>
                    <a:pt x="253904" y="7587"/>
                    <a:pt x="278182" y="7587"/>
                  </a:cubicBezTo>
                  <a:lnTo>
                    <a:pt x="2566454" y="7587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3837118" y="4354491"/>
              <a:ext cx="40463" cy="20231"/>
            </a:xfrm>
            <a:custGeom>
              <a:avLst/>
              <a:gdLst>
                <a:gd name="connsiteX0" fmla="*/ 7587 w 40462"/>
                <a:gd name="connsiteY0" fmla="*/ 20737 h 20231"/>
                <a:gd name="connsiteX1" fmla="*/ 37934 w 40462"/>
                <a:gd name="connsiteY1" fmla="*/ 7587 h 20231"/>
                <a:gd name="connsiteX2" fmla="*/ 7587 w 40462"/>
                <a:gd name="connsiteY2" fmla="*/ 20737 h 2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62" h="20231">
                  <a:moveTo>
                    <a:pt x="7587" y="20737"/>
                  </a:moveTo>
                  <a:cubicBezTo>
                    <a:pt x="17905" y="16691"/>
                    <a:pt x="27919" y="12240"/>
                    <a:pt x="37934" y="7587"/>
                  </a:cubicBezTo>
                  <a:cubicBezTo>
                    <a:pt x="27919" y="12341"/>
                    <a:pt x="17804" y="16792"/>
                    <a:pt x="7587" y="20737"/>
                  </a:cubicBezTo>
                  <a:close/>
                </a:path>
              </a:pathLst>
            </a:custGeom>
            <a:solidFill>
              <a:srgbClr val="1F1E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22385" y="391870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31066" y="4521696"/>
              <a:ext cx="347912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6389677" y="4409622"/>
              <a:ext cx="606942" cy="202314"/>
            </a:xfrm>
            <a:custGeom>
              <a:avLst/>
              <a:gdLst>
                <a:gd name="connsiteX0" fmla="*/ 608055 w 606941"/>
                <a:gd name="connsiteY0" fmla="*/ 7587 h 202313"/>
                <a:gd name="connsiteX1" fmla="*/ 608055 w 606941"/>
                <a:gd name="connsiteY1" fmla="*/ 202820 h 202313"/>
                <a:gd name="connsiteX2" fmla="*/ 105203 w 606941"/>
                <a:gd name="connsiteY2" fmla="*/ 202820 h 202313"/>
                <a:gd name="connsiteX3" fmla="*/ 7587 w 606941"/>
                <a:gd name="connsiteY3" fmla="*/ 105203 h 202313"/>
                <a:gd name="connsiteX4" fmla="*/ 36214 w 606941"/>
                <a:gd name="connsiteY4" fmla="*/ 36214 h 202313"/>
                <a:gd name="connsiteX5" fmla="*/ 105203 w 606941"/>
                <a:gd name="connsiteY5" fmla="*/ 7688 h 202313"/>
                <a:gd name="connsiteX6" fmla="*/ 608055 w 606941"/>
                <a:gd name="connsiteY6" fmla="*/ 7688 h 202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6941" h="202313">
                  <a:moveTo>
                    <a:pt x="608055" y="7587"/>
                  </a:moveTo>
                  <a:lnTo>
                    <a:pt x="608055" y="202820"/>
                  </a:lnTo>
                  <a:lnTo>
                    <a:pt x="105203" y="202820"/>
                  </a:lnTo>
                  <a:cubicBezTo>
                    <a:pt x="51287" y="202820"/>
                    <a:pt x="7587" y="159120"/>
                    <a:pt x="7587" y="105203"/>
                  </a:cubicBezTo>
                  <a:cubicBezTo>
                    <a:pt x="7587" y="78296"/>
                    <a:pt x="18512" y="53917"/>
                    <a:pt x="36214" y="36214"/>
                  </a:cubicBezTo>
                  <a:cubicBezTo>
                    <a:pt x="53816" y="18613"/>
                    <a:pt x="78296" y="7688"/>
                    <a:pt x="105203" y="7688"/>
                  </a:cubicBezTo>
                  <a:lnTo>
                    <a:pt x="608055" y="768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6584809" y="3817752"/>
              <a:ext cx="2781817" cy="606942"/>
            </a:xfrm>
            <a:custGeom>
              <a:avLst/>
              <a:gdLst>
                <a:gd name="connsiteX0" fmla="*/ 2781008 w 2781817"/>
                <a:gd name="connsiteY0" fmla="*/ 315610 h 606941"/>
                <a:gd name="connsiteX1" fmla="*/ 2781008 w 2781817"/>
                <a:gd name="connsiteY1" fmla="*/ 599456 h 606941"/>
                <a:gd name="connsiteX2" fmla="*/ 7587 w 2781817"/>
                <a:gd name="connsiteY2" fmla="*/ 599456 h 606941"/>
                <a:gd name="connsiteX3" fmla="*/ 7587 w 2781817"/>
                <a:gd name="connsiteY3" fmla="*/ 83657 h 606941"/>
                <a:gd name="connsiteX4" fmla="*/ 83657 w 2781817"/>
                <a:gd name="connsiteY4" fmla="*/ 7587 h 606941"/>
                <a:gd name="connsiteX5" fmla="*/ 2472985 w 2781817"/>
                <a:gd name="connsiteY5" fmla="*/ 7587 h 606941"/>
                <a:gd name="connsiteX6" fmla="*/ 2781008 w 2781817"/>
                <a:gd name="connsiteY6" fmla="*/ 315610 h 60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1817" h="606941">
                  <a:moveTo>
                    <a:pt x="2781008" y="315610"/>
                  </a:moveTo>
                  <a:lnTo>
                    <a:pt x="2781008" y="599456"/>
                  </a:lnTo>
                  <a:lnTo>
                    <a:pt x="7587" y="599456"/>
                  </a:lnTo>
                  <a:lnTo>
                    <a:pt x="7587" y="83657"/>
                  </a:lnTo>
                  <a:cubicBezTo>
                    <a:pt x="7587" y="41677"/>
                    <a:pt x="41677" y="7587"/>
                    <a:pt x="83657" y="7587"/>
                  </a:cubicBezTo>
                  <a:lnTo>
                    <a:pt x="2472985" y="7587"/>
                  </a:lnTo>
                  <a:cubicBezTo>
                    <a:pt x="2643131" y="7587"/>
                    <a:pt x="2781008" y="145464"/>
                    <a:pt x="2781008" y="31561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6584809" y="3817752"/>
              <a:ext cx="3854543" cy="2104065"/>
            </a:xfrm>
            <a:custGeom>
              <a:avLst/>
              <a:gdLst>
                <a:gd name="connsiteX0" fmla="*/ 2781109 w 2781817"/>
                <a:gd name="connsiteY0" fmla="*/ 1945046 h 2104065"/>
                <a:gd name="connsiteX1" fmla="*/ 2624316 w 2781817"/>
                <a:gd name="connsiteY1" fmla="*/ 2101840 h 2104065"/>
                <a:gd name="connsiteX2" fmla="*/ 294468 w 2781817"/>
                <a:gd name="connsiteY2" fmla="*/ 2101840 h 2104065"/>
                <a:gd name="connsiteX3" fmla="*/ 7587 w 2781817"/>
                <a:gd name="connsiteY3" fmla="*/ 1814857 h 2104065"/>
                <a:gd name="connsiteX4" fmla="*/ 7587 w 2781817"/>
                <a:gd name="connsiteY4" fmla="*/ 78498 h 2104065"/>
                <a:gd name="connsiteX5" fmla="*/ 78498 w 2781817"/>
                <a:gd name="connsiteY5" fmla="*/ 7587 h 2104065"/>
                <a:gd name="connsiteX6" fmla="*/ 2494127 w 2781817"/>
                <a:gd name="connsiteY6" fmla="*/ 7587 h 2104065"/>
                <a:gd name="connsiteX7" fmla="*/ 2781109 w 2781817"/>
                <a:gd name="connsiteY7" fmla="*/ 294569 h 2104065"/>
                <a:gd name="connsiteX8" fmla="*/ 2781109 w 2781817"/>
                <a:gd name="connsiteY8" fmla="*/ 1945046 h 210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817" h="2104065">
                  <a:moveTo>
                    <a:pt x="2781109" y="1945046"/>
                  </a:moveTo>
                  <a:cubicBezTo>
                    <a:pt x="2781109" y="2031536"/>
                    <a:pt x="2710906" y="2101840"/>
                    <a:pt x="2624316" y="2101840"/>
                  </a:cubicBezTo>
                  <a:lnTo>
                    <a:pt x="294468" y="2101840"/>
                  </a:lnTo>
                  <a:cubicBezTo>
                    <a:pt x="136056" y="2101840"/>
                    <a:pt x="7587" y="1973370"/>
                    <a:pt x="7587" y="1814857"/>
                  </a:cubicBezTo>
                  <a:lnTo>
                    <a:pt x="7587" y="78498"/>
                  </a:lnTo>
                  <a:cubicBezTo>
                    <a:pt x="7587" y="39350"/>
                    <a:pt x="39350" y="7587"/>
                    <a:pt x="78498" y="7587"/>
                  </a:cubicBezTo>
                  <a:lnTo>
                    <a:pt x="2494127" y="7587"/>
                  </a:lnTo>
                  <a:cubicBezTo>
                    <a:pt x="2652539" y="7587"/>
                    <a:pt x="2781109" y="136056"/>
                    <a:pt x="2781109" y="294569"/>
                  </a:cubicBezTo>
                  <a:lnTo>
                    <a:pt x="2781109" y="1945046"/>
                  </a:lnTo>
                  <a:close/>
                </a:path>
              </a:pathLst>
            </a:custGeom>
            <a:solidFill>
              <a:srgbClr val="FFF6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6390588" y="4157033"/>
              <a:ext cx="2437883" cy="323702"/>
            </a:xfrm>
            <a:custGeom>
              <a:avLst/>
              <a:gdLst>
                <a:gd name="connsiteX0" fmla="*/ 2435962 w 2437883"/>
                <a:gd name="connsiteY0" fmla="*/ 7587 h 323702"/>
                <a:gd name="connsiteX1" fmla="*/ 2361207 w 2437883"/>
                <a:gd name="connsiteY1" fmla="*/ 115724 h 323702"/>
                <a:gd name="connsiteX2" fmla="*/ 1914497 w 2437883"/>
                <a:gd name="connsiteY2" fmla="*/ 319555 h 323702"/>
                <a:gd name="connsiteX3" fmla="*/ 7587 w 2437883"/>
                <a:gd name="connsiteY3" fmla="*/ 319555 h 323702"/>
                <a:gd name="connsiteX4" fmla="*/ 7688 w 2437883"/>
                <a:gd name="connsiteY4" fmla="*/ 318240 h 323702"/>
                <a:gd name="connsiteX5" fmla="*/ 19928 w 2437883"/>
                <a:gd name="connsiteY5" fmla="*/ 260277 h 323702"/>
                <a:gd name="connsiteX6" fmla="*/ 201808 w 2437883"/>
                <a:gd name="connsiteY6" fmla="*/ 260277 h 323702"/>
                <a:gd name="connsiteX7" fmla="*/ 201808 w 2437883"/>
                <a:gd name="connsiteY7" fmla="*/ 7587 h 323702"/>
                <a:gd name="connsiteX8" fmla="*/ 2435962 w 2437883"/>
                <a:gd name="connsiteY8" fmla="*/ 7587 h 32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7883" h="323702">
                  <a:moveTo>
                    <a:pt x="2435962" y="7587"/>
                  </a:moveTo>
                  <a:cubicBezTo>
                    <a:pt x="2415123" y="46431"/>
                    <a:pt x="2390036" y="82746"/>
                    <a:pt x="2361207" y="115724"/>
                  </a:cubicBezTo>
                  <a:cubicBezTo>
                    <a:pt x="2252867" y="240652"/>
                    <a:pt x="2092938" y="319555"/>
                    <a:pt x="1914497" y="319555"/>
                  </a:cubicBezTo>
                  <a:lnTo>
                    <a:pt x="7587" y="319555"/>
                  </a:lnTo>
                  <a:cubicBezTo>
                    <a:pt x="7587" y="319251"/>
                    <a:pt x="7688" y="318847"/>
                    <a:pt x="7688" y="318240"/>
                  </a:cubicBezTo>
                  <a:cubicBezTo>
                    <a:pt x="8598" y="312069"/>
                    <a:pt x="13049" y="290927"/>
                    <a:pt x="19928" y="260277"/>
                  </a:cubicBezTo>
                  <a:lnTo>
                    <a:pt x="201808" y="260277"/>
                  </a:lnTo>
                  <a:lnTo>
                    <a:pt x="201808" y="7587"/>
                  </a:lnTo>
                  <a:lnTo>
                    <a:pt x="2435962" y="7587"/>
                  </a:lnTo>
                  <a:close/>
                </a:path>
              </a:pathLst>
            </a:custGeom>
            <a:solidFill>
              <a:schemeClr val="accent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6389779" y="3817752"/>
              <a:ext cx="2569387" cy="697983"/>
            </a:xfrm>
            <a:custGeom>
              <a:avLst/>
              <a:gdLst>
                <a:gd name="connsiteX0" fmla="*/ 2566454 w 2569387"/>
                <a:gd name="connsiteY0" fmla="*/ 7587 h 697983"/>
                <a:gd name="connsiteX1" fmla="*/ 2566252 w 2569387"/>
                <a:gd name="connsiteY1" fmla="*/ 22457 h 697983"/>
                <a:gd name="connsiteX2" fmla="*/ 2565544 w 2569387"/>
                <a:gd name="connsiteY2" fmla="*/ 39552 h 697983"/>
                <a:gd name="connsiteX3" fmla="*/ 2564836 w 2569387"/>
                <a:gd name="connsiteY3" fmla="*/ 50073 h 697983"/>
                <a:gd name="connsiteX4" fmla="*/ 2562003 w 2569387"/>
                <a:gd name="connsiteY4" fmla="*/ 79509 h 697983"/>
                <a:gd name="connsiteX5" fmla="*/ 2560890 w 2569387"/>
                <a:gd name="connsiteY5" fmla="*/ 88108 h 697983"/>
                <a:gd name="connsiteX6" fmla="*/ 2560283 w 2569387"/>
                <a:gd name="connsiteY6" fmla="*/ 92559 h 697983"/>
                <a:gd name="connsiteX7" fmla="*/ 2558766 w 2569387"/>
                <a:gd name="connsiteY7" fmla="*/ 102169 h 697983"/>
                <a:gd name="connsiteX8" fmla="*/ 2556743 w 2569387"/>
                <a:gd name="connsiteY8" fmla="*/ 113700 h 697983"/>
                <a:gd name="connsiteX9" fmla="*/ 2554214 w 2569387"/>
                <a:gd name="connsiteY9" fmla="*/ 126952 h 697983"/>
                <a:gd name="connsiteX10" fmla="*/ 2551078 w 2569387"/>
                <a:gd name="connsiteY10" fmla="*/ 141316 h 697983"/>
                <a:gd name="connsiteX11" fmla="*/ 2547639 w 2569387"/>
                <a:gd name="connsiteY11" fmla="*/ 155579 h 697983"/>
                <a:gd name="connsiteX12" fmla="*/ 2543896 w 2569387"/>
                <a:gd name="connsiteY12" fmla="*/ 169741 h 697983"/>
                <a:gd name="connsiteX13" fmla="*/ 2525283 w 2569387"/>
                <a:gd name="connsiteY13" fmla="*/ 224872 h 697983"/>
                <a:gd name="connsiteX14" fmla="*/ 2519821 w 2569387"/>
                <a:gd name="connsiteY14" fmla="*/ 238022 h 697983"/>
                <a:gd name="connsiteX15" fmla="*/ 2491497 w 2569387"/>
                <a:gd name="connsiteY15" fmla="*/ 295783 h 697983"/>
                <a:gd name="connsiteX16" fmla="*/ 2485933 w 2569387"/>
                <a:gd name="connsiteY16" fmla="*/ 305595 h 697983"/>
                <a:gd name="connsiteX17" fmla="*/ 2474199 w 2569387"/>
                <a:gd name="connsiteY17" fmla="*/ 324815 h 697983"/>
                <a:gd name="connsiteX18" fmla="*/ 2468028 w 2569387"/>
                <a:gd name="connsiteY18" fmla="*/ 334223 h 697983"/>
                <a:gd name="connsiteX19" fmla="*/ 2461757 w 2569387"/>
                <a:gd name="connsiteY19" fmla="*/ 343529 h 697983"/>
                <a:gd name="connsiteX20" fmla="*/ 2460239 w 2569387"/>
                <a:gd name="connsiteY20" fmla="*/ 345552 h 697983"/>
                <a:gd name="connsiteX21" fmla="*/ 2449618 w 2569387"/>
                <a:gd name="connsiteY21" fmla="*/ 360422 h 697983"/>
                <a:gd name="connsiteX22" fmla="*/ 2448707 w 2569387"/>
                <a:gd name="connsiteY22" fmla="*/ 361636 h 697983"/>
                <a:gd name="connsiteX23" fmla="*/ 2436265 w 2569387"/>
                <a:gd name="connsiteY23" fmla="*/ 377619 h 697983"/>
                <a:gd name="connsiteX24" fmla="*/ 2434950 w 2569387"/>
                <a:gd name="connsiteY24" fmla="*/ 379238 h 697983"/>
                <a:gd name="connsiteX25" fmla="*/ 2427768 w 2569387"/>
                <a:gd name="connsiteY25" fmla="*/ 387937 h 697983"/>
                <a:gd name="connsiteX26" fmla="*/ 2405513 w 2569387"/>
                <a:gd name="connsiteY26" fmla="*/ 413024 h 697983"/>
                <a:gd name="connsiteX27" fmla="*/ 2373649 w 2569387"/>
                <a:gd name="connsiteY27" fmla="*/ 444383 h 697983"/>
                <a:gd name="connsiteX28" fmla="*/ 2361915 w 2569387"/>
                <a:gd name="connsiteY28" fmla="*/ 454802 h 697983"/>
                <a:gd name="connsiteX29" fmla="*/ 2357261 w 2569387"/>
                <a:gd name="connsiteY29" fmla="*/ 458747 h 697983"/>
                <a:gd name="connsiteX30" fmla="*/ 2356149 w 2569387"/>
                <a:gd name="connsiteY30" fmla="*/ 459758 h 697983"/>
                <a:gd name="connsiteX31" fmla="*/ 2348258 w 2569387"/>
                <a:gd name="connsiteY31" fmla="*/ 466233 h 697983"/>
                <a:gd name="connsiteX32" fmla="*/ 2330657 w 2569387"/>
                <a:gd name="connsiteY32" fmla="*/ 480091 h 697983"/>
                <a:gd name="connsiteX33" fmla="*/ 2312550 w 2569387"/>
                <a:gd name="connsiteY33" fmla="*/ 493241 h 697983"/>
                <a:gd name="connsiteX34" fmla="*/ 2293937 w 2569387"/>
                <a:gd name="connsiteY34" fmla="*/ 505785 h 697983"/>
                <a:gd name="connsiteX35" fmla="*/ 2274717 w 2569387"/>
                <a:gd name="connsiteY35" fmla="*/ 517519 h 697983"/>
                <a:gd name="connsiteX36" fmla="*/ 2266321 w 2569387"/>
                <a:gd name="connsiteY36" fmla="*/ 522375 h 697983"/>
                <a:gd name="connsiteX37" fmla="*/ 2265006 w 2569387"/>
                <a:gd name="connsiteY37" fmla="*/ 523083 h 697983"/>
                <a:gd name="connsiteX38" fmla="*/ 2255093 w 2569387"/>
                <a:gd name="connsiteY38" fmla="*/ 528545 h 697983"/>
                <a:gd name="connsiteX39" fmla="*/ 2245078 w 2569387"/>
                <a:gd name="connsiteY39" fmla="*/ 533805 h 697983"/>
                <a:gd name="connsiteX40" fmla="*/ 2234963 w 2569387"/>
                <a:gd name="connsiteY40" fmla="*/ 538863 h 697983"/>
                <a:gd name="connsiteX41" fmla="*/ 2225454 w 2569387"/>
                <a:gd name="connsiteY41" fmla="*/ 543516 h 697983"/>
                <a:gd name="connsiteX42" fmla="*/ 2223835 w 2569387"/>
                <a:gd name="connsiteY42" fmla="*/ 544225 h 697983"/>
                <a:gd name="connsiteX43" fmla="*/ 2193488 w 2569387"/>
                <a:gd name="connsiteY43" fmla="*/ 557375 h 697983"/>
                <a:gd name="connsiteX44" fmla="*/ 2184991 w 2569387"/>
                <a:gd name="connsiteY44" fmla="*/ 560713 h 697983"/>
                <a:gd name="connsiteX45" fmla="*/ 2181855 w 2569387"/>
                <a:gd name="connsiteY45" fmla="*/ 561927 h 697983"/>
                <a:gd name="connsiteX46" fmla="*/ 2172144 w 2569387"/>
                <a:gd name="connsiteY46" fmla="*/ 565366 h 697983"/>
                <a:gd name="connsiteX47" fmla="*/ 2138762 w 2569387"/>
                <a:gd name="connsiteY47" fmla="*/ 576089 h 697983"/>
                <a:gd name="connsiteX48" fmla="*/ 1974483 w 2569387"/>
                <a:gd name="connsiteY48" fmla="*/ 599254 h 697983"/>
                <a:gd name="connsiteX49" fmla="*/ 105102 w 2569387"/>
                <a:gd name="connsiteY49" fmla="*/ 599254 h 697983"/>
                <a:gd name="connsiteX50" fmla="*/ 36113 w 2569387"/>
                <a:gd name="connsiteY50" fmla="*/ 627780 h 697983"/>
                <a:gd name="connsiteX51" fmla="*/ 15275 w 2569387"/>
                <a:gd name="connsiteY51" fmla="*/ 658532 h 697983"/>
                <a:gd name="connsiteX52" fmla="*/ 7587 w 2569387"/>
                <a:gd name="connsiteY52" fmla="*/ 691711 h 697983"/>
                <a:gd name="connsiteX53" fmla="*/ 8396 w 2569387"/>
                <a:gd name="connsiteY53" fmla="*/ 658532 h 697983"/>
                <a:gd name="connsiteX54" fmla="*/ 8497 w 2569387"/>
                <a:gd name="connsiteY54" fmla="*/ 657217 h 697983"/>
                <a:gd name="connsiteX55" fmla="*/ 20737 w 2569387"/>
                <a:gd name="connsiteY55" fmla="*/ 599254 h 697983"/>
                <a:gd name="connsiteX56" fmla="*/ 131909 w 2569387"/>
                <a:gd name="connsiteY56" fmla="*/ 120579 h 697983"/>
                <a:gd name="connsiteX57" fmla="*/ 171158 w 2569387"/>
                <a:gd name="connsiteY57" fmla="*/ 51995 h 697983"/>
                <a:gd name="connsiteX58" fmla="*/ 187343 w 2569387"/>
                <a:gd name="connsiteY58" fmla="*/ 37833 h 697983"/>
                <a:gd name="connsiteX59" fmla="*/ 210103 w 2569387"/>
                <a:gd name="connsiteY59" fmla="*/ 23671 h 697983"/>
                <a:gd name="connsiteX60" fmla="*/ 278182 w 2569387"/>
                <a:gd name="connsiteY60" fmla="*/ 7587 h 697983"/>
                <a:gd name="connsiteX61" fmla="*/ 2566454 w 2569387"/>
                <a:gd name="connsiteY61" fmla="*/ 7587 h 69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569387" h="697983">
                  <a:moveTo>
                    <a:pt x="2566454" y="7587"/>
                  </a:moveTo>
                  <a:cubicBezTo>
                    <a:pt x="2566454" y="12543"/>
                    <a:pt x="2566353" y="17601"/>
                    <a:pt x="2566252" y="22457"/>
                  </a:cubicBezTo>
                  <a:cubicBezTo>
                    <a:pt x="2566151" y="28223"/>
                    <a:pt x="2565847" y="33888"/>
                    <a:pt x="2565544" y="39552"/>
                  </a:cubicBezTo>
                  <a:cubicBezTo>
                    <a:pt x="2565341" y="43093"/>
                    <a:pt x="2565139" y="46633"/>
                    <a:pt x="2564836" y="50073"/>
                  </a:cubicBezTo>
                  <a:cubicBezTo>
                    <a:pt x="2564127" y="59986"/>
                    <a:pt x="2563217" y="69798"/>
                    <a:pt x="2562003" y="79509"/>
                  </a:cubicBezTo>
                  <a:cubicBezTo>
                    <a:pt x="2561598" y="82342"/>
                    <a:pt x="2561295" y="85275"/>
                    <a:pt x="2560890" y="88108"/>
                  </a:cubicBezTo>
                  <a:cubicBezTo>
                    <a:pt x="2560688" y="89625"/>
                    <a:pt x="2560486" y="91142"/>
                    <a:pt x="2560283" y="92559"/>
                  </a:cubicBezTo>
                  <a:cubicBezTo>
                    <a:pt x="2559778" y="95897"/>
                    <a:pt x="2559373" y="98932"/>
                    <a:pt x="2558766" y="102169"/>
                  </a:cubicBezTo>
                  <a:cubicBezTo>
                    <a:pt x="2558159" y="106013"/>
                    <a:pt x="2557552" y="109856"/>
                    <a:pt x="2556743" y="113700"/>
                  </a:cubicBezTo>
                  <a:cubicBezTo>
                    <a:pt x="2556035" y="118151"/>
                    <a:pt x="2555125" y="122602"/>
                    <a:pt x="2554214" y="126952"/>
                  </a:cubicBezTo>
                  <a:cubicBezTo>
                    <a:pt x="2553304" y="131808"/>
                    <a:pt x="2552191" y="136562"/>
                    <a:pt x="2551078" y="141316"/>
                  </a:cubicBezTo>
                  <a:cubicBezTo>
                    <a:pt x="2549965" y="146172"/>
                    <a:pt x="2548853" y="150825"/>
                    <a:pt x="2547639" y="155579"/>
                  </a:cubicBezTo>
                  <a:cubicBezTo>
                    <a:pt x="2546425" y="160334"/>
                    <a:pt x="2545211" y="164987"/>
                    <a:pt x="2543896" y="169741"/>
                  </a:cubicBezTo>
                  <a:cubicBezTo>
                    <a:pt x="2538535" y="188455"/>
                    <a:pt x="2532263" y="206866"/>
                    <a:pt x="2525283" y="224872"/>
                  </a:cubicBezTo>
                  <a:cubicBezTo>
                    <a:pt x="2523462" y="229323"/>
                    <a:pt x="2521743" y="233774"/>
                    <a:pt x="2519821" y="238022"/>
                  </a:cubicBezTo>
                  <a:cubicBezTo>
                    <a:pt x="2511425" y="257849"/>
                    <a:pt x="2502017" y="277170"/>
                    <a:pt x="2491497" y="295783"/>
                  </a:cubicBezTo>
                  <a:cubicBezTo>
                    <a:pt x="2489676" y="299121"/>
                    <a:pt x="2487855" y="302358"/>
                    <a:pt x="2485933" y="305595"/>
                  </a:cubicBezTo>
                  <a:cubicBezTo>
                    <a:pt x="2482190" y="312069"/>
                    <a:pt x="2478245" y="318543"/>
                    <a:pt x="2474199" y="324815"/>
                  </a:cubicBezTo>
                  <a:cubicBezTo>
                    <a:pt x="2472176" y="328052"/>
                    <a:pt x="2470051" y="331087"/>
                    <a:pt x="2468028" y="334223"/>
                  </a:cubicBezTo>
                  <a:cubicBezTo>
                    <a:pt x="2465904" y="337359"/>
                    <a:pt x="2463780" y="340494"/>
                    <a:pt x="2461757" y="343529"/>
                  </a:cubicBezTo>
                  <a:cubicBezTo>
                    <a:pt x="2461251" y="344237"/>
                    <a:pt x="2460846" y="344945"/>
                    <a:pt x="2460239" y="345552"/>
                  </a:cubicBezTo>
                  <a:cubicBezTo>
                    <a:pt x="2456800" y="350509"/>
                    <a:pt x="2453259" y="355567"/>
                    <a:pt x="2449618" y="360422"/>
                  </a:cubicBezTo>
                  <a:cubicBezTo>
                    <a:pt x="2449314" y="360827"/>
                    <a:pt x="2448910" y="361130"/>
                    <a:pt x="2448707" y="361636"/>
                  </a:cubicBezTo>
                  <a:cubicBezTo>
                    <a:pt x="2444661" y="366998"/>
                    <a:pt x="2440514" y="372359"/>
                    <a:pt x="2436265" y="377619"/>
                  </a:cubicBezTo>
                  <a:cubicBezTo>
                    <a:pt x="2435759" y="378226"/>
                    <a:pt x="2435456" y="378631"/>
                    <a:pt x="2434950" y="379238"/>
                  </a:cubicBezTo>
                  <a:cubicBezTo>
                    <a:pt x="2432623" y="382171"/>
                    <a:pt x="2430196" y="385105"/>
                    <a:pt x="2427768" y="387937"/>
                  </a:cubicBezTo>
                  <a:cubicBezTo>
                    <a:pt x="2420687" y="396535"/>
                    <a:pt x="2413302" y="404931"/>
                    <a:pt x="2405513" y="413024"/>
                  </a:cubicBezTo>
                  <a:cubicBezTo>
                    <a:pt x="2395195" y="423848"/>
                    <a:pt x="2384675" y="434368"/>
                    <a:pt x="2373649" y="444383"/>
                  </a:cubicBezTo>
                  <a:cubicBezTo>
                    <a:pt x="2369805" y="447923"/>
                    <a:pt x="2365860" y="451464"/>
                    <a:pt x="2361915" y="454802"/>
                  </a:cubicBezTo>
                  <a:cubicBezTo>
                    <a:pt x="2360397" y="456117"/>
                    <a:pt x="2358779" y="457432"/>
                    <a:pt x="2357261" y="458747"/>
                  </a:cubicBezTo>
                  <a:cubicBezTo>
                    <a:pt x="2356857" y="459152"/>
                    <a:pt x="2356553" y="459455"/>
                    <a:pt x="2356149" y="459758"/>
                  </a:cubicBezTo>
                  <a:cubicBezTo>
                    <a:pt x="2353519" y="461883"/>
                    <a:pt x="2350888" y="464108"/>
                    <a:pt x="2348258" y="466233"/>
                  </a:cubicBezTo>
                  <a:cubicBezTo>
                    <a:pt x="2342492" y="470987"/>
                    <a:pt x="2336625" y="475539"/>
                    <a:pt x="2330657" y="480091"/>
                  </a:cubicBezTo>
                  <a:cubicBezTo>
                    <a:pt x="2324689" y="484542"/>
                    <a:pt x="2318721" y="488993"/>
                    <a:pt x="2312550" y="493241"/>
                  </a:cubicBezTo>
                  <a:cubicBezTo>
                    <a:pt x="2306379" y="497591"/>
                    <a:pt x="2300209" y="501739"/>
                    <a:pt x="2293937" y="505785"/>
                  </a:cubicBezTo>
                  <a:cubicBezTo>
                    <a:pt x="2287665" y="509831"/>
                    <a:pt x="2281191" y="513675"/>
                    <a:pt x="2274717" y="517519"/>
                  </a:cubicBezTo>
                  <a:cubicBezTo>
                    <a:pt x="2271986" y="519138"/>
                    <a:pt x="2269154" y="520857"/>
                    <a:pt x="2266321" y="522375"/>
                  </a:cubicBezTo>
                  <a:cubicBezTo>
                    <a:pt x="2265815" y="522678"/>
                    <a:pt x="2265512" y="522880"/>
                    <a:pt x="2265006" y="523083"/>
                  </a:cubicBezTo>
                  <a:cubicBezTo>
                    <a:pt x="2261668" y="525005"/>
                    <a:pt x="2258431" y="526724"/>
                    <a:pt x="2255093" y="528545"/>
                  </a:cubicBezTo>
                  <a:cubicBezTo>
                    <a:pt x="2251755" y="530366"/>
                    <a:pt x="2248518" y="532086"/>
                    <a:pt x="2245078" y="533805"/>
                  </a:cubicBezTo>
                  <a:cubicBezTo>
                    <a:pt x="2241740" y="535525"/>
                    <a:pt x="2238402" y="537245"/>
                    <a:pt x="2234963" y="538863"/>
                  </a:cubicBezTo>
                  <a:cubicBezTo>
                    <a:pt x="2231827" y="540381"/>
                    <a:pt x="2228691" y="541898"/>
                    <a:pt x="2225454" y="543516"/>
                  </a:cubicBezTo>
                  <a:cubicBezTo>
                    <a:pt x="2224847" y="543719"/>
                    <a:pt x="2224442" y="544022"/>
                    <a:pt x="2223835" y="544225"/>
                  </a:cubicBezTo>
                  <a:cubicBezTo>
                    <a:pt x="2213821" y="548979"/>
                    <a:pt x="2203806" y="553329"/>
                    <a:pt x="2193488" y="557375"/>
                  </a:cubicBezTo>
                  <a:cubicBezTo>
                    <a:pt x="2190656" y="558488"/>
                    <a:pt x="2187823" y="559600"/>
                    <a:pt x="2184991" y="560713"/>
                  </a:cubicBezTo>
                  <a:cubicBezTo>
                    <a:pt x="2183979" y="561118"/>
                    <a:pt x="2182867" y="561421"/>
                    <a:pt x="2181855" y="561927"/>
                  </a:cubicBezTo>
                  <a:cubicBezTo>
                    <a:pt x="2178618" y="563040"/>
                    <a:pt x="2175381" y="564254"/>
                    <a:pt x="2172144" y="565366"/>
                  </a:cubicBezTo>
                  <a:cubicBezTo>
                    <a:pt x="2161219" y="569311"/>
                    <a:pt x="2150092" y="572953"/>
                    <a:pt x="2138762" y="576089"/>
                  </a:cubicBezTo>
                  <a:cubicBezTo>
                    <a:pt x="2086565" y="591161"/>
                    <a:pt x="2031435" y="599254"/>
                    <a:pt x="1974483" y="599254"/>
                  </a:cubicBezTo>
                  <a:lnTo>
                    <a:pt x="105102" y="599254"/>
                  </a:lnTo>
                  <a:cubicBezTo>
                    <a:pt x="78194" y="599254"/>
                    <a:pt x="53714" y="610179"/>
                    <a:pt x="36113" y="627780"/>
                  </a:cubicBezTo>
                  <a:cubicBezTo>
                    <a:pt x="27312" y="636581"/>
                    <a:pt x="20231" y="647000"/>
                    <a:pt x="15275" y="658532"/>
                  </a:cubicBezTo>
                  <a:cubicBezTo>
                    <a:pt x="10824" y="668850"/>
                    <a:pt x="8194" y="679977"/>
                    <a:pt x="7587" y="691711"/>
                  </a:cubicBezTo>
                  <a:cubicBezTo>
                    <a:pt x="7587" y="680584"/>
                    <a:pt x="7890" y="669558"/>
                    <a:pt x="8396" y="658532"/>
                  </a:cubicBezTo>
                  <a:cubicBezTo>
                    <a:pt x="8396" y="658228"/>
                    <a:pt x="8497" y="657824"/>
                    <a:pt x="8497" y="657217"/>
                  </a:cubicBezTo>
                  <a:cubicBezTo>
                    <a:pt x="9408" y="651046"/>
                    <a:pt x="13859" y="629905"/>
                    <a:pt x="20737" y="599254"/>
                  </a:cubicBezTo>
                  <a:cubicBezTo>
                    <a:pt x="51894" y="459050"/>
                    <a:pt x="131909" y="120579"/>
                    <a:pt x="131909" y="120579"/>
                  </a:cubicBezTo>
                  <a:cubicBezTo>
                    <a:pt x="138889" y="93874"/>
                    <a:pt x="152646" y="70405"/>
                    <a:pt x="171158" y="51995"/>
                  </a:cubicBezTo>
                  <a:cubicBezTo>
                    <a:pt x="176215" y="46937"/>
                    <a:pt x="181577" y="42182"/>
                    <a:pt x="187343" y="37833"/>
                  </a:cubicBezTo>
                  <a:cubicBezTo>
                    <a:pt x="194525" y="32471"/>
                    <a:pt x="202112" y="27616"/>
                    <a:pt x="210103" y="23671"/>
                  </a:cubicBezTo>
                  <a:cubicBezTo>
                    <a:pt x="230840" y="13353"/>
                    <a:pt x="253904" y="7587"/>
                    <a:pt x="278182" y="7587"/>
                  </a:cubicBezTo>
                  <a:lnTo>
                    <a:pt x="2566454" y="7587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575781" y="4354491"/>
              <a:ext cx="40463" cy="20231"/>
            </a:xfrm>
            <a:custGeom>
              <a:avLst/>
              <a:gdLst>
                <a:gd name="connsiteX0" fmla="*/ 7587 w 40462"/>
                <a:gd name="connsiteY0" fmla="*/ 20737 h 20231"/>
                <a:gd name="connsiteX1" fmla="*/ 37934 w 40462"/>
                <a:gd name="connsiteY1" fmla="*/ 7587 h 20231"/>
                <a:gd name="connsiteX2" fmla="*/ 7587 w 40462"/>
                <a:gd name="connsiteY2" fmla="*/ 20737 h 2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462" h="20231">
                  <a:moveTo>
                    <a:pt x="7587" y="20737"/>
                  </a:moveTo>
                  <a:cubicBezTo>
                    <a:pt x="17905" y="16691"/>
                    <a:pt x="27919" y="12240"/>
                    <a:pt x="37934" y="7587"/>
                  </a:cubicBezTo>
                  <a:cubicBezTo>
                    <a:pt x="27919" y="12341"/>
                    <a:pt x="17804" y="16792"/>
                    <a:pt x="7587" y="20737"/>
                  </a:cubicBezTo>
                  <a:close/>
                </a:path>
              </a:pathLst>
            </a:custGeom>
            <a:solidFill>
              <a:srgbClr val="1F1E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/>
                <a:ea typeface="印品灵秀体（非商用）"/>
                <a:sym typeface="Arial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61048" y="391870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769729" y="4521696"/>
              <a:ext cx="3479124" cy="122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47" name="文本框 46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总结与归纳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52" name="任意多边形: 形状 51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50" name="任意多边形: 形状 49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253039" y="1538753"/>
            <a:ext cx="5685920" cy="3816729"/>
            <a:chOff x="3253039" y="1590347"/>
            <a:chExt cx="5685920" cy="3816729"/>
          </a:xfrm>
        </p:grpSpPr>
        <p:sp>
          <p:nvSpPr>
            <p:cNvPr id="6" name="文本框 5"/>
            <p:cNvSpPr txBox="1"/>
            <p:nvPr/>
          </p:nvSpPr>
          <p:spPr>
            <a:xfrm>
              <a:off x="4896878" y="3134856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81595" y="3840595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66202A">
                      <a:alpha val="80000"/>
                    </a:srgb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上进行问答巩固知识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432893" y="1590347"/>
              <a:ext cx="1326213" cy="1325324"/>
              <a:chOff x="1947077" y="3103486"/>
              <a:chExt cx="1458834" cy="14578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947077" y="3103486"/>
                <a:ext cx="1458834" cy="1457856"/>
                <a:chOff x="5774219" y="1205780"/>
                <a:chExt cx="643561" cy="643130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5774219" y="1205780"/>
                  <a:ext cx="643561" cy="643130"/>
                  <a:chOff x="-4098299" y="-3754262"/>
                  <a:chExt cx="1658606" cy="1657494"/>
                </a:xfrm>
              </p:grpSpPr>
              <p:sp>
                <p:nvSpPr>
                  <p:cNvPr id="13" name="任意多边形: 形状 12"/>
                  <p:cNvSpPr/>
                  <p:nvPr/>
                </p:nvSpPr>
                <p:spPr>
                  <a:xfrm>
                    <a:off x="-3986766" y="-3202562"/>
                    <a:ext cx="1547073" cy="1105794"/>
                  </a:xfrm>
                  <a:custGeom>
                    <a:avLst/>
                    <a:gdLst>
                      <a:gd name="connsiteX0" fmla="*/ 719733 w 1547073"/>
                      <a:gd name="connsiteY0" fmla="*/ 1106991 h 1105794"/>
                      <a:gd name="connsiteX1" fmla="*/ 4809 w 1547073"/>
                      <a:gd name="connsiteY1" fmla="*/ 696393 h 1105794"/>
                      <a:gd name="connsiteX2" fmla="*/ 7197 w 1547073"/>
                      <a:gd name="connsiteY2" fmla="*/ 687204 h 1105794"/>
                      <a:gd name="connsiteX3" fmla="*/ 16386 w 1547073"/>
                      <a:gd name="connsiteY3" fmla="*/ 689592 h 1105794"/>
                      <a:gd name="connsiteX4" fmla="*/ 719733 w 1547073"/>
                      <a:gd name="connsiteY4" fmla="*/ 1093545 h 1105794"/>
                      <a:gd name="connsiteX5" fmla="*/ 1533712 w 1547073"/>
                      <a:gd name="connsiteY5" fmla="*/ 279566 h 1105794"/>
                      <a:gd name="connsiteX6" fmla="*/ 1488961 w 1547073"/>
                      <a:gd name="connsiteY6" fmla="*/ 12774 h 1105794"/>
                      <a:gd name="connsiteX7" fmla="*/ 1493114 w 1547073"/>
                      <a:gd name="connsiteY7" fmla="*/ 4260 h 1105794"/>
                      <a:gd name="connsiteX8" fmla="*/ 1501628 w 1547073"/>
                      <a:gd name="connsiteY8" fmla="*/ 8413 h 1105794"/>
                      <a:gd name="connsiteX9" fmla="*/ 1547106 w 1547073"/>
                      <a:gd name="connsiteY9" fmla="*/ 279618 h 1105794"/>
                      <a:gd name="connsiteX10" fmla="*/ 719733 w 1547073"/>
                      <a:gd name="connsiteY10" fmla="*/ 110699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7073" h="1105794">
                        <a:moveTo>
                          <a:pt x="719733" y="1106991"/>
                        </a:moveTo>
                        <a:cubicBezTo>
                          <a:pt x="426724" y="1106991"/>
                          <a:pt x="152819" y="949636"/>
                          <a:pt x="4809" y="696393"/>
                        </a:cubicBezTo>
                        <a:cubicBezTo>
                          <a:pt x="2940" y="693175"/>
                          <a:pt x="4030" y="689073"/>
                          <a:pt x="7197" y="687204"/>
                        </a:cubicBezTo>
                        <a:cubicBezTo>
                          <a:pt x="10416" y="685335"/>
                          <a:pt x="14517" y="686426"/>
                          <a:pt x="16386" y="689592"/>
                        </a:cubicBezTo>
                        <a:cubicBezTo>
                          <a:pt x="161956" y="938785"/>
                          <a:pt x="431448" y="1093545"/>
                          <a:pt x="719733" y="1093545"/>
                        </a:cubicBezTo>
                        <a:cubicBezTo>
                          <a:pt x="1168540" y="1093545"/>
                          <a:pt x="1533712" y="728373"/>
                          <a:pt x="1533712" y="279566"/>
                        </a:cubicBezTo>
                        <a:cubicBezTo>
                          <a:pt x="1533712" y="188143"/>
                          <a:pt x="1518657" y="98330"/>
                          <a:pt x="1488961" y="12774"/>
                        </a:cubicBezTo>
                        <a:cubicBezTo>
                          <a:pt x="1487767" y="9295"/>
                          <a:pt x="1489584" y="5454"/>
                          <a:pt x="1493114" y="4260"/>
                        </a:cubicBezTo>
                        <a:cubicBezTo>
                          <a:pt x="1496645" y="3066"/>
                          <a:pt x="1500434" y="4883"/>
                          <a:pt x="1501628" y="8413"/>
                        </a:cubicBezTo>
                        <a:cubicBezTo>
                          <a:pt x="1531791" y="95423"/>
                          <a:pt x="1547106" y="186690"/>
                          <a:pt x="1547106" y="279618"/>
                        </a:cubicBezTo>
                        <a:cubicBezTo>
                          <a:pt x="1547106" y="735849"/>
                          <a:pt x="1175964" y="1106991"/>
                          <a:pt x="719733" y="11069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4" name="任意多边形: 形状 13"/>
                  <p:cNvSpPr/>
                  <p:nvPr/>
                </p:nvSpPr>
                <p:spPr>
                  <a:xfrm>
                    <a:off x="-4098299" y="-3754262"/>
                    <a:ext cx="1541882" cy="1105794"/>
                  </a:xfrm>
                  <a:custGeom>
                    <a:avLst/>
                    <a:gdLst>
                      <a:gd name="connsiteX0" fmla="*/ 54200 w 1541881"/>
                      <a:gd name="connsiteY0" fmla="*/ 1102731 h 1105794"/>
                      <a:gd name="connsiteX1" fmla="*/ 47866 w 1541881"/>
                      <a:gd name="connsiteY1" fmla="*/ 1098163 h 1105794"/>
                      <a:gd name="connsiteX2" fmla="*/ 3894 w 1541881"/>
                      <a:gd name="connsiteY2" fmla="*/ 831267 h 1105794"/>
                      <a:gd name="connsiteX3" fmla="*/ 831266 w 1541881"/>
                      <a:gd name="connsiteY3" fmla="*/ 3894 h 1105794"/>
                      <a:gd name="connsiteX4" fmla="*/ 1541830 w 1541881"/>
                      <a:gd name="connsiteY4" fmla="*/ 407171 h 1105794"/>
                      <a:gd name="connsiteX5" fmla="*/ 1539546 w 1541881"/>
                      <a:gd name="connsiteY5" fmla="*/ 416360 h 1105794"/>
                      <a:gd name="connsiteX6" fmla="*/ 1530357 w 1541881"/>
                      <a:gd name="connsiteY6" fmla="*/ 414024 h 1105794"/>
                      <a:gd name="connsiteX7" fmla="*/ 831318 w 1541881"/>
                      <a:gd name="connsiteY7" fmla="*/ 17288 h 1105794"/>
                      <a:gd name="connsiteX8" fmla="*/ 17340 w 1541881"/>
                      <a:gd name="connsiteY8" fmla="*/ 831267 h 1105794"/>
                      <a:gd name="connsiteX9" fmla="*/ 60585 w 1541881"/>
                      <a:gd name="connsiteY9" fmla="*/ 1093802 h 1105794"/>
                      <a:gd name="connsiteX10" fmla="*/ 56380 w 1541881"/>
                      <a:gd name="connsiteY10" fmla="*/ 1102316 h 1105794"/>
                      <a:gd name="connsiteX11" fmla="*/ 54200 w 1541881"/>
                      <a:gd name="connsiteY11" fmla="*/ 110273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41881" h="1105794">
                        <a:moveTo>
                          <a:pt x="54200" y="1102731"/>
                        </a:moveTo>
                        <a:cubicBezTo>
                          <a:pt x="51396" y="1102731"/>
                          <a:pt x="48800" y="1100966"/>
                          <a:pt x="47866" y="1098163"/>
                        </a:cubicBezTo>
                        <a:cubicBezTo>
                          <a:pt x="18689" y="1012451"/>
                          <a:pt x="3894" y="922689"/>
                          <a:pt x="3894" y="831267"/>
                        </a:cubicBezTo>
                        <a:cubicBezTo>
                          <a:pt x="3894" y="375035"/>
                          <a:pt x="375035" y="3894"/>
                          <a:pt x="831266" y="3894"/>
                        </a:cubicBezTo>
                        <a:cubicBezTo>
                          <a:pt x="1120798" y="3894"/>
                          <a:pt x="1393041" y="158393"/>
                          <a:pt x="1541830" y="407171"/>
                        </a:cubicBezTo>
                        <a:cubicBezTo>
                          <a:pt x="1543751" y="410338"/>
                          <a:pt x="1542713" y="414439"/>
                          <a:pt x="1539546" y="416360"/>
                        </a:cubicBezTo>
                        <a:cubicBezTo>
                          <a:pt x="1536379" y="418229"/>
                          <a:pt x="1532278" y="417243"/>
                          <a:pt x="1530357" y="414024"/>
                        </a:cubicBezTo>
                        <a:cubicBezTo>
                          <a:pt x="1383956" y="169296"/>
                          <a:pt x="1116125" y="17288"/>
                          <a:pt x="831318" y="17288"/>
                        </a:cubicBezTo>
                        <a:cubicBezTo>
                          <a:pt x="382460" y="17288"/>
                          <a:pt x="17340" y="382459"/>
                          <a:pt x="17340" y="831267"/>
                        </a:cubicBezTo>
                        <a:cubicBezTo>
                          <a:pt x="17340" y="921184"/>
                          <a:pt x="31876" y="1009491"/>
                          <a:pt x="60585" y="1093802"/>
                        </a:cubicBezTo>
                        <a:cubicBezTo>
                          <a:pt x="61779" y="1097280"/>
                          <a:pt x="59910" y="1101122"/>
                          <a:pt x="56380" y="1102316"/>
                        </a:cubicBezTo>
                        <a:cubicBezTo>
                          <a:pt x="55653" y="1102627"/>
                          <a:pt x="54926" y="1102731"/>
                          <a:pt x="54200" y="110273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5" name="任意多边形: 形状 14"/>
                  <p:cNvSpPr/>
                  <p:nvPr/>
                </p:nvSpPr>
                <p:spPr>
                  <a:xfrm>
                    <a:off x="-4017012" y="-2551321"/>
                    <a:ext cx="109022" cy="145363"/>
                  </a:xfrm>
                  <a:custGeom>
                    <a:avLst/>
                    <a:gdLst>
                      <a:gd name="connsiteX0" fmla="*/ 108983 w 109021"/>
                      <a:gd name="connsiteY0" fmla="*/ 144570 h 145362"/>
                      <a:gd name="connsiteX1" fmla="*/ 27632 w 109021"/>
                      <a:gd name="connsiteY1" fmla="*/ 9746 h 145362"/>
                      <a:gd name="connsiteX2" fmla="*/ 108983 w 109021"/>
                      <a:gd name="connsiteY2" fmla="*/ 144570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145362">
                        <a:moveTo>
                          <a:pt x="108983" y="144570"/>
                        </a:moveTo>
                        <a:cubicBezTo>
                          <a:pt x="108983" y="144570"/>
                          <a:pt x="-56211" y="58910"/>
                          <a:pt x="27632" y="9746"/>
                        </a:cubicBezTo>
                        <a:cubicBezTo>
                          <a:pt x="95173" y="-29865"/>
                          <a:pt x="108983" y="144570"/>
                          <a:pt x="108983" y="14457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6" name="任意多边形: 形状 15"/>
                  <p:cNvSpPr/>
                  <p:nvPr/>
                </p:nvSpPr>
                <p:spPr>
                  <a:xfrm>
                    <a:off x="-3862988" y="-2516126"/>
                    <a:ext cx="67490" cy="186895"/>
                  </a:xfrm>
                  <a:custGeom>
                    <a:avLst/>
                    <a:gdLst>
                      <a:gd name="connsiteX0" fmla="*/ 30184 w 67489"/>
                      <a:gd name="connsiteY0" fmla="*/ 185690 h 186894"/>
                      <a:gd name="connsiteX1" fmla="*/ 31014 w 67489"/>
                      <a:gd name="connsiteY1" fmla="*/ 5908 h 186894"/>
                      <a:gd name="connsiteX2" fmla="*/ 30184 w 67489"/>
                      <a:gd name="connsiteY2" fmla="*/ 185690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0184" y="185690"/>
                        </a:moveTo>
                        <a:cubicBezTo>
                          <a:pt x="30184" y="185690"/>
                          <a:pt x="-29519" y="29581"/>
                          <a:pt x="31014" y="5908"/>
                        </a:cubicBezTo>
                        <a:cubicBezTo>
                          <a:pt x="91547" y="-17766"/>
                          <a:pt x="56193" y="174840"/>
                          <a:pt x="30184" y="18569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7" name="任意多边形: 形状 16"/>
                  <p:cNvSpPr/>
                  <p:nvPr/>
                </p:nvSpPr>
                <p:spPr>
                  <a:xfrm>
                    <a:off x="-4001528" y="-2388657"/>
                    <a:ext cx="140171" cy="57107"/>
                  </a:xfrm>
                  <a:custGeom>
                    <a:avLst/>
                    <a:gdLst>
                      <a:gd name="connsiteX0" fmla="*/ 139236 w 140171"/>
                      <a:gd name="connsiteY0" fmla="*/ 30343 h 57106"/>
                      <a:gd name="connsiteX1" fmla="*/ 4620 w 140171"/>
                      <a:gd name="connsiteY1" fmla="*/ 30240 h 57106"/>
                      <a:gd name="connsiteX2" fmla="*/ 139236 w 140171"/>
                      <a:gd name="connsiteY2" fmla="*/ 30343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139236" y="30343"/>
                        </a:moveTo>
                        <a:cubicBezTo>
                          <a:pt x="139236" y="30343"/>
                          <a:pt x="16872" y="-29099"/>
                          <a:pt x="4620" y="30240"/>
                        </a:cubicBezTo>
                        <a:cubicBezTo>
                          <a:pt x="-7632" y="89579"/>
                          <a:pt x="139236" y="30343"/>
                          <a:pt x="139236" y="3034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8" name="任意多边形: 形状 17"/>
                  <p:cNvSpPr/>
                  <p:nvPr/>
                </p:nvSpPr>
                <p:spPr>
                  <a:xfrm>
                    <a:off x="-3938760" y="-2309450"/>
                    <a:ext cx="140171" cy="67490"/>
                  </a:xfrm>
                  <a:custGeom>
                    <a:avLst/>
                    <a:gdLst>
                      <a:gd name="connsiteX0" fmla="*/ 138558 w 140171"/>
                      <a:gd name="connsiteY0" fmla="*/ 7879 h 67489"/>
                      <a:gd name="connsiteX1" fmla="*/ 4046 w 140171"/>
                      <a:gd name="connsiteY1" fmla="*/ 45517 h 67489"/>
                      <a:gd name="connsiteX2" fmla="*/ 138558 w 140171"/>
                      <a:gd name="connsiteY2" fmla="*/ 7879 h 67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67489">
                        <a:moveTo>
                          <a:pt x="138558" y="7879"/>
                        </a:moveTo>
                        <a:cubicBezTo>
                          <a:pt x="138558" y="7879"/>
                          <a:pt x="-1353" y="-14185"/>
                          <a:pt x="4046" y="45517"/>
                        </a:cubicBezTo>
                        <a:cubicBezTo>
                          <a:pt x="9445" y="105220"/>
                          <a:pt x="116650" y="32176"/>
                          <a:pt x="138558" y="7879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9" name="任意多边形: 形状 18"/>
                  <p:cNvSpPr/>
                  <p:nvPr/>
                </p:nvSpPr>
                <p:spPr>
                  <a:xfrm>
                    <a:off x="-3788110" y="-2447496"/>
                    <a:ext cx="72681" cy="171320"/>
                  </a:xfrm>
                  <a:custGeom>
                    <a:avLst/>
                    <a:gdLst>
                      <a:gd name="connsiteX0" fmla="*/ 22432 w 72681"/>
                      <a:gd name="connsiteY0" fmla="*/ 172506 h 171320"/>
                      <a:gd name="connsiteX1" fmla="*/ 40758 w 72681"/>
                      <a:gd name="connsiteY1" fmla="*/ 4508 h 171320"/>
                      <a:gd name="connsiteX2" fmla="*/ 22432 w 72681"/>
                      <a:gd name="connsiteY2" fmla="*/ 172506 h 171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1320">
                        <a:moveTo>
                          <a:pt x="22432" y="172506"/>
                        </a:moveTo>
                        <a:cubicBezTo>
                          <a:pt x="22432" y="172506"/>
                          <a:pt x="-29639" y="16709"/>
                          <a:pt x="40758" y="4508"/>
                        </a:cubicBezTo>
                        <a:cubicBezTo>
                          <a:pt x="111155" y="-7692"/>
                          <a:pt x="41277" y="165653"/>
                          <a:pt x="22432" y="172506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0" name="任意多边形: 形状 19"/>
                  <p:cNvSpPr/>
                  <p:nvPr/>
                </p:nvSpPr>
                <p:spPr>
                  <a:xfrm>
                    <a:off x="-3861047" y="-2252209"/>
                    <a:ext cx="129788" cy="83064"/>
                  </a:xfrm>
                  <a:custGeom>
                    <a:avLst/>
                    <a:gdLst>
                      <a:gd name="connsiteX0" fmla="*/ 128284 w 129788"/>
                      <a:gd name="connsiteY0" fmla="*/ 3903 h 83064"/>
                      <a:gd name="connsiteX1" fmla="*/ 4725 w 129788"/>
                      <a:gd name="connsiteY1" fmla="*/ 60751 h 83064"/>
                      <a:gd name="connsiteX2" fmla="*/ 128284 w 129788"/>
                      <a:gd name="connsiteY2" fmla="*/ 3903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128284" y="3903"/>
                        </a:moveTo>
                        <a:cubicBezTo>
                          <a:pt x="128284" y="3903"/>
                          <a:pt x="-7942" y="1775"/>
                          <a:pt x="4725" y="60751"/>
                        </a:cubicBezTo>
                        <a:cubicBezTo>
                          <a:pt x="17393" y="119674"/>
                          <a:pt x="125013" y="35156"/>
                          <a:pt x="128284" y="390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1" name="任意多边形: 形状 20"/>
                  <p:cNvSpPr/>
                  <p:nvPr/>
                </p:nvSpPr>
                <p:spPr>
                  <a:xfrm>
                    <a:off x="-3710909" y="-2369049"/>
                    <a:ext cx="62298" cy="155746"/>
                  </a:xfrm>
                  <a:custGeom>
                    <a:avLst/>
                    <a:gdLst>
                      <a:gd name="connsiteX0" fmla="*/ 18899 w 62298"/>
                      <a:gd name="connsiteY0" fmla="*/ 152308 h 155745"/>
                      <a:gd name="connsiteX1" fmla="*/ 31982 w 62298"/>
                      <a:gd name="connsiteY1" fmla="*/ 4402 h 155745"/>
                      <a:gd name="connsiteX2" fmla="*/ 18899 w 62298"/>
                      <a:gd name="connsiteY2" fmla="*/ 152308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18899" y="152308"/>
                        </a:moveTo>
                        <a:cubicBezTo>
                          <a:pt x="18899" y="152308"/>
                          <a:pt x="-22374" y="14110"/>
                          <a:pt x="31982" y="4402"/>
                        </a:cubicBezTo>
                        <a:cubicBezTo>
                          <a:pt x="86337" y="-5358"/>
                          <a:pt x="52228" y="128479"/>
                          <a:pt x="18899" y="15230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2" name="任意多边形: 形状 21"/>
                  <p:cNvSpPr/>
                  <p:nvPr/>
                </p:nvSpPr>
                <p:spPr>
                  <a:xfrm>
                    <a:off x="-3767469" y="-2202932"/>
                    <a:ext cx="109022" cy="88256"/>
                  </a:xfrm>
                  <a:custGeom>
                    <a:avLst/>
                    <a:gdLst>
                      <a:gd name="connsiteX0" fmla="*/ 109048 w 109021"/>
                      <a:gd name="connsiteY0" fmla="*/ 3894 h 88255"/>
                      <a:gd name="connsiteX1" fmla="*/ 5114 w 109021"/>
                      <a:gd name="connsiteY1" fmla="*/ 69255 h 88255"/>
                      <a:gd name="connsiteX2" fmla="*/ 109048 w 109021"/>
                      <a:gd name="connsiteY2" fmla="*/ 3894 h 8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88255">
                        <a:moveTo>
                          <a:pt x="109048" y="3894"/>
                        </a:moveTo>
                        <a:cubicBezTo>
                          <a:pt x="109048" y="3894"/>
                          <a:pt x="-9319" y="8878"/>
                          <a:pt x="5114" y="69255"/>
                        </a:cubicBezTo>
                        <a:cubicBezTo>
                          <a:pt x="19546" y="129632"/>
                          <a:pt x="95135" y="34628"/>
                          <a:pt x="10904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3" name="任意多边形: 形状 22"/>
                  <p:cNvSpPr/>
                  <p:nvPr/>
                </p:nvSpPr>
                <p:spPr>
                  <a:xfrm>
                    <a:off x="-3638477" y="-2311562"/>
                    <a:ext cx="57107" cy="134980"/>
                  </a:xfrm>
                  <a:custGeom>
                    <a:avLst/>
                    <a:gdLst>
                      <a:gd name="connsiteX0" fmla="*/ 23042 w 57106"/>
                      <a:gd name="connsiteY0" fmla="*/ 134068 h 134979"/>
                      <a:gd name="connsiteX1" fmla="*/ 28234 w 57106"/>
                      <a:gd name="connsiteY1" fmla="*/ 4073 h 134979"/>
                      <a:gd name="connsiteX2" fmla="*/ 23042 w 57106"/>
                      <a:gd name="connsiteY2" fmla="*/ 134068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23042" y="134068"/>
                        </a:moveTo>
                        <a:cubicBezTo>
                          <a:pt x="23042" y="134068"/>
                          <a:pt x="-23318" y="9420"/>
                          <a:pt x="28234" y="4073"/>
                        </a:cubicBezTo>
                        <a:cubicBezTo>
                          <a:pt x="79785" y="-1275"/>
                          <a:pt x="51959" y="114808"/>
                          <a:pt x="23042" y="1340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-2643998" y="-3455179"/>
                    <a:ext cx="114213" cy="145363"/>
                  </a:xfrm>
                  <a:custGeom>
                    <a:avLst/>
                    <a:gdLst>
                      <a:gd name="connsiteX0" fmla="*/ 3894 w 114213"/>
                      <a:gd name="connsiteY0" fmla="*/ 3894 h 145362"/>
                      <a:gd name="connsiteX1" fmla="*/ 87789 w 114213"/>
                      <a:gd name="connsiteY1" fmla="*/ 137160 h 145362"/>
                      <a:gd name="connsiteX2" fmla="*/ 3894 w 114213"/>
                      <a:gd name="connsiteY2" fmla="*/ 3894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213" h="145362">
                        <a:moveTo>
                          <a:pt x="3894" y="3894"/>
                        </a:moveTo>
                        <a:cubicBezTo>
                          <a:pt x="3894" y="3894"/>
                          <a:pt x="170645" y="86439"/>
                          <a:pt x="87789" y="137160"/>
                        </a:cubicBezTo>
                        <a:cubicBezTo>
                          <a:pt x="21025" y="178069"/>
                          <a:pt x="3894" y="3894"/>
                          <a:pt x="389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>
                    <a:off x="-2752460" y="-3530040"/>
                    <a:ext cx="67490" cy="186895"/>
                  </a:xfrm>
                  <a:custGeom>
                    <a:avLst/>
                    <a:gdLst>
                      <a:gd name="connsiteX0" fmla="*/ 35677 w 67489"/>
                      <a:gd name="connsiteY0" fmla="*/ 3894 h 186894"/>
                      <a:gd name="connsiteX1" fmla="*/ 38221 w 67489"/>
                      <a:gd name="connsiteY1" fmla="*/ 183624 h 186894"/>
                      <a:gd name="connsiteX2" fmla="*/ 35677 w 67489"/>
                      <a:gd name="connsiteY2" fmla="*/ 3894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5677" y="3894"/>
                        </a:moveTo>
                        <a:cubicBezTo>
                          <a:pt x="35677" y="3894"/>
                          <a:pt x="98287" y="158861"/>
                          <a:pt x="38221" y="183624"/>
                        </a:cubicBezTo>
                        <a:cubicBezTo>
                          <a:pt x="-21793" y="208440"/>
                          <a:pt x="9875" y="15263"/>
                          <a:pt x="3567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-2690617" y="-3531020"/>
                    <a:ext cx="140171" cy="57107"/>
                  </a:xfrm>
                  <a:custGeom>
                    <a:avLst/>
                    <a:gdLst>
                      <a:gd name="connsiteX0" fmla="*/ 3894 w 140171"/>
                      <a:gd name="connsiteY0" fmla="*/ 32181 h 57106"/>
                      <a:gd name="connsiteX1" fmla="*/ 138509 w 140171"/>
                      <a:gd name="connsiteY1" fmla="*/ 29741 h 57106"/>
                      <a:gd name="connsiteX2" fmla="*/ 3894 w 140171"/>
                      <a:gd name="connsiteY2" fmla="*/ 32181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3894" y="32181"/>
                        </a:moveTo>
                        <a:cubicBezTo>
                          <a:pt x="3894" y="32181"/>
                          <a:pt x="127348" y="89339"/>
                          <a:pt x="138509" y="29741"/>
                        </a:cubicBezTo>
                        <a:cubicBezTo>
                          <a:pt x="149619" y="-29806"/>
                          <a:pt x="3894" y="32181"/>
                          <a:pt x="3894" y="321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>
                    <a:off x="-2753798" y="-3620932"/>
                    <a:ext cx="140171" cy="72681"/>
                  </a:xfrm>
                  <a:custGeom>
                    <a:avLst/>
                    <a:gdLst>
                      <a:gd name="connsiteX0" fmla="*/ 3894 w 140171"/>
                      <a:gd name="connsiteY0" fmla="*/ 66491 h 72681"/>
                      <a:gd name="connsiteX1" fmla="*/ 137679 w 140171"/>
                      <a:gd name="connsiteY1" fmla="*/ 26361 h 72681"/>
                      <a:gd name="connsiteX2" fmla="*/ 3894 w 140171"/>
                      <a:gd name="connsiteY2" fmla="*/ 66491 h 72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72681">
                        <a:moveTo>
                          <a:pt x="3894" y="66491"/>
                        </a:moveTo>
                        <a:cubicBezTo>
                          <a:pt x="3894" y="66491"/>
                          <a:pt x="144169" y="85908"/>
                          <a:pt x="137679" y="26361"/>
                        </a:cubicBezTo>
                        <a:cubicBezTo>
                          <a:pt x="131138" y="-33238"/>
                          <a:pt x="25335" y="41831"/>
                          <a:pt x="3894" y="664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-2835369" y="-3584188"/>
                    <a:ext cx="72681" cy="176512"/>
                  </a:xfrm>
                  <a:custGeom>
                    <a:avLst/>
                    <a:gdLst>
                      <a:gd name="connsiteX0" fmla="*/ 50474 w 72681"/>
                      <a:gd name="connsiteY0" fmla="*/ 3894 h 176511"/>
                      <a:gd name="connsiteX1" fmla="*/ 35314 w 72681"/>
                      <a:gd name="connsiteY1" fmla="*/ 172203 h 176511"/>
                      <a:gd name="connsiteX2" fmla="*/ 50474 w 72681"/>
                      <a:gd name="connsiteY2" fmla="*/ 3894 h 17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6511">
                        <a:moveTo>
                          <a:pt x="50474" y="3894"/>
                        </a:moveTo>
                        <a:cubicBezTo>
                          <a:pt x="50474" y="3894"/>
                          <a:pt x="105452" y="158705"/>
                          <a:pt x="35314" y="172203"/>
                        </a:cubicBezTo>
                        <a:cubicBezTo>
                          <a:pt x="-34875" y="185753"/>
                          <a:pt x="31784" y="11058"/>
                          <a:pt x="5047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9" name="任意多边形: 形状 28"/>
                  <p:cNvSpPr/>
                  <p:nvPr/>
                </p:nvSpPr>
                <p:spPr>
                  <a:xfrm>
                    <a:off x="-2822222" y="-3689337"/>
                    <a:ext cx="129788" cy="83064"/>
                  </a:xfrm>
                  <a:custGeom>
                    <a:avLst/>
                    <a:gdLst>
                      <a:gd name="connsiteX0" fmla="*/ 3894 w 129788"/>
                      <a:gd name="connsiteY0" fmla="*/ 82981 h 83064"/>
                      <a:gd name="connsiteX1" fmla="*/ 126361 w 129788"/>
                      <a:gd name="connsiteY1" fmla="*/ 23849 h 83064"/>
                      <a:gd name="connsiteX2" fmla="*/ 3894 w 129788"/>
                      <a:gd name="connsiteY2" fmla="*/ 82981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3894" y="82981"/>
                        </a:moveTo>
                        <a:cubicBezTo>
                          <a:pt x="3894" y="82981"/>
                          <a:pt x="140119" y="82514"/>
                          <a:pt x="126361" y="23849"/>
                        </a:cubicBezTo>
                        <a:cubicBezTo>
                          <a:pt x="112604" y="-34867"/>
                          <a:pt x="6593" y="51624"/>
                          <a:pt x="3894" y="829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0" name="任意多边形: 形状 29"/>
                  <p:cNvSpPr/>
                  <p:nvPr/>
                </p:nvSpPr>
                <p:spPr>
                  <a:xfrm>
                    <a:off x="-2903110" y="-3641087"/>
                    <a:ext cx="62298" cy="155746"/>
                  </a:xfrm>
                  <a:custGeom>
                    <a:avLst/>
                    <a:gdLst>
                      <a:gd name="connsiteX0" fmla="*/ 43457 w 62298"/>
                      <a:gd name="connsiteY0" fmla="*/ 3894 h 155745"/>
                      <a:gd name="connsiteX1" fmla="*/ 33126 w 62298"/>
                      <a:gd name="connsiteY1" fmla="*/ 152060 h 155745"/>
                      <a:gd name="connsiteX2" fmla="*/ 43457 w 62298"/>
                      <a:gd name="connsiteY2" fmla="*/ 3894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43457" y="3894"/>
                        </a:moveTo>
                        <a:cubicBezTo>
                          <a:pt x="43457" y="3894"/>
                          <a:pt x="87326" y="141313"/>
                          <a:pt x="33126" y="152060"/>
                        </a:cubicBezTo>
                        <a:cubicBezTo>
                          <a:pt x="-21022" y="162806"/>
                          <a:pt x="10595" y="28346"/>
                          <a:pt x="4345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-2897448" y="-3744790"/>
                    <a:ext cx="109022" cy="93447"/>
                  </a:xfrm>
                  <a:custGeom>
                    <a:avLst/>
                    <a:gdLst>
                      <a:gd name="connsiteX0" fmla="*/ 3894 w 109021"/>
                      <a:gd name="connsiteY0" fmla="*/ 90568 h 93447"/>
                      <a:gd name="connsiteX1" fmla="*/ 106582 w 109021"/>
                      <a:gd name="connsiteY1" fmla="*/ 23234 h 93447"/>
                      <a:gd name="connsiteX2" fmla="*/ 3894 w 109021"/>
                      <a:gd name="connsiteY2" fmla="*/ 90568 h 93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93447">
                        <a:moveTo>
                          <a:pt x="3894" y="90568"/>
                        </a:moveTo>
                        <a:cubicBezTo>
                          <a:pt x="3894" y="90568"/>
                          <a:pt x="122157" y="83352"/>
                          <a:pt x="106582" y="23234"/>
                        </a:cubicBezTo>
                        <a:cubicBezTo>
                          <a:pt x="91008" y="-36884"/>
                          <a:pt x="17184" y="59523"/>
                          <a:pt x="3894" y="905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>
                    <a:off x="-2973124" y="-3678881"/>
                    <a:ext cx="57107" cy="134980"/>
                  </a:xfrm>
                  <a:custGeom>
                    <a:avLst/>
                    <a:gdLst>
                      <a:gd name="connsiteX0" fmla="*/ 36168 w 57106"/>
                      <a:gd name="connsiteY0" fmla="*/ 3894 h 134979"/>
                      <a:gd name="connsiteX1" fmla="*/ 33417 w 57106"/>
                      <a:gd name="connsiteY1" fmla="*/ 133993 h 134979"/>
                      <a:gd name="connsiteX2" fmla="*/ 36168 w 57106"/>
                      <a:gd name="connsiteY2" fmla="*/ 3894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36168" y="3894"/>
                        </a:moveTo>
                        <a:cubicBezTo>
                          <a:pt x="36168" y="3894"/>
                          <a:pt x="84865" y="127660"/>
                          <a:pt x="33417" y="133993"/>
                        </a:cubicBezTo>
                        <a:cubicBezTo>
                          <a:pt x="-18031" y="140327"/>
                          <a:pt x="7615" y="23725"/>
                          <a:pt x="3616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</p:grpSp>
            <p:sp>
              <p:nvSpPr>
                <p:cNvPr id="12" name="任意多边形: 形状 11"/>
                <p:cNvSpPr/>
                <p:nvPr/>
              </p:nvSpPr>
              <p:spPr>
                <a:xfrm>
                  <a:off x="5827884" y="1259230"/>
                  <a:ext cx="536232" cy="536232"/>
                </a:xfrm>
                <a:custGeom>
                  <a:avLst/>
                  <a:gdLst>
                    <a:gd name="connsiteX0" fmla="*/ 182260 w 306299"/>
                    <a:gd name="connsiteY0" fmla="*/ 31583 h 306299"/>
                    <a:gd name="connsiteX1" fmla="*/ 274882 w 306299"/>
                    <a:gd name="connsiteY1" fmla="*/ 182260 h 306299"/>
                    <a:gd name="connsiteX2" fmla="*/ 124205 w 306299"/>
                    <a:gd name="connsiteY2" fmla="*/ 274882 h 306299"/>
                    <a:gd name="connsiteX3" fmla="*/ 31583 w 306299"/>
                    <a:gd name="connsiteY3" fmla="*/ 124205 h 306299"/>
                    <a:gd name="connsiteX4" fmla="*/ 182260 w 306299"/>
                    <a:gd name="connsiteY4" fmla="*/ 31583 h 30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299" h="306299">
                      <a:moveTo>
                        <a:pt x="182260" y="31583"/>
                      </a:moveTo>
                      <a:cubicBezTo>
                        <a:pt x="249445" y="47615"/>
                        <a:pt x="290914" y="115075"/>
                        <a:pt x="274882" y="182260"/>
                      </a:cubicBezTo>
                      <a:cubicBezTo>
                        <a:pt x="258851" y="249445"/>
                        <a:pt x="191391" y="290913"/>
                        <a:pt x="124205" y="274882"/>
                      </a:cubicBezTo>
                      <a:cubicBezTo>
                        <a:pt x="57020" y="258851"/>
                        <a:pt x="15551" y="191391"/>
                        <a:pt x="31583" y="124205"/>
                      </a:cubicBezTo>
                      <a:cubicBezTo>
                        <a:pt x="47614" y="57020"/>
                        <a:pt x="115074" y="15552"/>
                        <a:pt x="182260" y="31583"/>
                      </a:cubicBezTo>
                      <a:close/>
                    </a:path>
                  </a:pathLst>
                </a:custGeom>
                <a:solidFill>
                  <a:srgbClr val="FF9A37"/>
                </a:solidFill>
                <a:ln w="51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2250616" y="3471001"/>
                <a:ext cx="823816" cy="846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三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253039" y="4545302"/>
              <a:ext cx="56859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5568699" y="4316388"/>
              <a:ext cx="1054601" cy="0"/>
            </a:xfrm>
            <a:prstGeom prst="line">
              <a:avLst/>
            </a:prstGeom>
            <a:ln w="381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182093" y="5201105"/>
            <a:ext cx="7827813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根据需要可酌情增减文字，以便观者可以准确理解您所传达的信息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97985" y="262176"/>
            <a:ext cx="2030000" cy="523220"/>
            <a:chOff x="3066585" y="2103676"/>
            <a:chExt cx="2030000" cy="523220"/>
          </a:xfrm>
        </p:grpSpPr>
        <p:sp>
          <p:nvSpPr>
            <p:cNvPr id="24" name="文本框 23"/>
            <p:cNvSpPr txBox="1"/>
            <p:nvPr/>
          </p:nvSpPr>
          <p:spPr>
            <a:xfrm>
              <a:off x="3680813" y="21568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27" name="任意多边形: 形状 26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685442" y="1656895"/>
            <a:ext cx="8986657" cy="3168583"/>
            <a:chOff x="1685442" y="1656895"/>
            <a:chExt cx="8986657" cy="3168583"/>
          </a:xfrm>
        </p:grpSpPr>
        <p:grpSp>
          <p:nvGrpSpPr>
            <p:cNvPr id="18" name="组合 17"/>
            <p:cNvGrpSpPr/>
            <p:nvPr/>
          </p:nvGrpSpPr>
          <p:grpSpPr>
            <a:xfrm>
              <a:off x="4724400" y="1908628"/>
              <a:ext cx="2779484" cy="2735942"/>
              <a:chOff x="4724400" y="2140857"/>
              <a:chExt cx="2779484" cy="2735942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4724400" y="2140857"/>
                <a:ext cx="1509485" cy="1509485"/>
              </a:xfrm>
              <a:prstGeom prst="ellipse">
                <a:avLst/>
              </a:pr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01</a:t>
                </a:r>
                <a:endParaRPr lang="zh-CN" altLang="en-US" sz="36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994399" y="2140857"/>
                <a:ext cx="1509485" cy="1509485"/>
              </a:xfrm>
              <a:prstGeom prst="ellipse">
                <a:avLst/>
              </a:prstGeom>
              <a:solidFill>
                <a:schemeClr val="accent2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03</a:t>
                </a:r>
                <a:endParaRPr lang="zh-CN" altLang="en-US" sz="36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724400" y="3367314"/>
                <a:ext cx="1509485" cy="1509485"/>
              </a:xfrm>
              <a:prstGeom prst="ellipse">
                <a:avLst/>
              </a:prstGeom>
              <a:solidFill>
                <a:schemeClr val="accent2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02</a:t>
                </a:r>
                <a:endParaRPr lang="zh-CN" altLang="en-US" sz="36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994399" y="3360058"/>
                <a:ext cx="1509485" cy="1509485"/>
              </a:xfrm>
              <a:prstGeom prst="ellipse">
                <a:avLst/>
              </a:pr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04</a:t>
                </a:r>
                <a:endParaRPr lang="zh-CN" altLang="en-US" sz="3600" b="1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2330790" y="165689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17830" y="204770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请尽量简意赅阐述观点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30790" y="372678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17830" y="4117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请尽量简意赅阐述观点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099562" y="165689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02601" y="204770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请尽量简意赅阐述观点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099562" y="372678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102601" y="4117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请尽量简意赅阐述观点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1685442" y="3209471"/>
              <a:ext cx="2569498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8102601" y="3209471"/>
              <a:ext cx="2569498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18974" y="1407653"/>
            <a:ext cx="8954052" cy="2079282"/>
            <a:chOff x="1618974" y="1280653"/>
            <a:chExt cx="8954052" cy="2079282"/>
          </a:xfrm>
        </p:grpSpPr>
        <p:sp>
          <p:nvSpPr>
            <p:cNvPr id="3" name="矩形: 圆角 2"/>
            <p:cNvSpPr/>
            <p:nvPr/>
          </p:nvSpPr>
          <p:spPr>
            <a:xfrm>
              <a:off x="2097679" y="1280653"/>
              <a:ext cx="3453615" cy="2070947"/>
            </a:xfrm>
            <a:prstGeom prst="roundRect">
              <a:avLst>
                <a:gd name="adj" fmla="val 8257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618974" y="1837420"/>
              <a:ext cx="957412" cy="957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 sz="4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834363" y="2059712"/>
              <a:ext cx="2448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单击此处输入正文，请尽量言简意赅的阐述观点；可酌情增减文字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834363" y="1636211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43" name="太阳形 44"/>
            <p:cNvSpPr>
              <a:spLocks noChangeArrowheads="1"/>
            </p:cNvSpPr>
            <p:nvPr/>
          </p:nvSpPr>
          <p:spPr bwMode="auto">
            <a:xfrm>
              <a:off x="1870178" y="2108010"/>
              <a:ext cx="441814" cy="386530"/>
            </a:xfrm>
            <a:custGeom>
              <a:avLst/>
              <a:gdLst>
                <a:gd name="connsiteX0" fmla="*/ 352138 w 608485"/>
                <a:gd name="connsiteY0" fmla="*/ 457876 h 532346"/>
                <a:gd name="connsiteX1" fmla="*/ 352138 w 608485"/>
                <a:gd name="connsiteY1" fmla="*/ 471679 h 532346"/>
                <a:gd name="connsiteX2" fmla="*/ 383994 w 608485"/>
                <a:gd name="connsiteY2" fmla="*/ 483262 h 532346"/>
                <a:gd name="connsiteX3" fmla="*/ 459356 w 608485"/>
                <a:gd name="connsiteY3" fmla="*/ 490502 h 532346"/>
                <a:gd name="connsiteX4" fmla="*/ 534767 w 608485"/>
                <a:gd name="connsiteY4" fmla="*/ 483262 h 532346"/>
                <a:gd name="connsiteX5" fmla="*/ 566574 w 608485"/>
                <a:gd name="connsiteY5" fmla="*/ 471679 h 532346"/>
                <a:gd name="connsiteX6" fmla="*/ 566574 w 608485"/>
                <a:gd name="connsiteY6" fmla="*/ 457876 h 532346"/>
                <a:gd name="connsiteX7" fmla="*/ 555746 w 608485"/>
                <a:gd name="connsiteY7" fmla="*/ 461351 h 532346"/>
                <a:gd name="connsiteX8" fmla="*/ 459356 w 608485"/>
                <a:gd name="connsiteY8" fmla="*/ 472886 h 532346"/>
                <a:gd name="connsiteX9" fmla="*/ 362967 w 608485"/>
                <a:gd name="connsiteY9" fmla="*/ 461351 h 532346"/>
                <a:gd name="connsiteX10" fmla="*/ 352138 w 608485"/>
                <a:gd name="connsiteY10" fmla="*/ 457876 h 532346"/>
                <a:gd name="connsiteX11" fmla="*/ 41901 w 608485"/>
                <a:gd name="connsiteY11" fmla="*/ 455228 h 532346"/>
                <a:gd name="connsiteX12" fmla="*/ 41901 w 608485"/>
                <a:gd name="connsiteY12" fmla="*/ 471396 h 532346"/>
                <a:gd name="connsiteX13" fmla="*/ 73701 w 608485"/>
                <a:gd name="connsiteY13" fmla="*/ 482979 h 532346"/>
                <a:gd name="connsiteX14" fmla="*/ 149094 w 608485"/>
                <a:gd name="connsiteY14" fmla="*/ 490267 h 532346"/>
                <a:gd name="connsiteX15" fmla="*/ 224438 w 608485"/>
                <a:gd name="connsiteY15" fmla="*/ 482979 h 532346"/>
                <a:gd name="connsiteX16" fmla="*/ 256238 w 608485"/>
                <a:gd name="connsiteY16" fmla="*/ 471396 h 532346"/>
                <a:gd name="connsiteX17" fmla="*/ 256238 w 608485"/>
                <a:gd name="connsiteY17" fmla="*/ 455228 h 532346"/>
                <a:gd name="connsiteX18" fmla="*/ 245461 w 608485"/>
                <a:gd name="connsiteY18" fmla="*/ 458703 h 532346"/>
                <a:gd name="connsiteX19" fmla="*/ 149094 w 608485"/>
                <a:gd name="connsiteY19" fmla="*/ 470286 h 532346"/>
                <a:gd name="connsiteX20" fmla="*/ 52678 w 608485"/>
                <a:gd name="connsiteY20" fmla="*/ 458703 h 532346"/>
                <a:gd name="connsiteX21" fmla="*/ 41901 w 608485"/>
                <a:gd name="connsiteY21" fmla="*/ 455228 h 532346"/>
                <a:gd name="connsiteX22" fmla="*/ 352138 w 608485"/>
                <a:gd name="connsiteY22" fmla="*/ 398705 h 532346"/>
                <a:gd name="connsiteX23" fmla="*/ 352138 w 608485"/>
                <a:gd name="connsiteY23" fmla="*/ 411688 h 532346"/>
                <a:gd name="connsiteX24" fmla="*/ 358471 w 608485"/>
                <a:gd name="connsiteY24" fmla="*/ 415307 h 532346"/>
                <a:gd name="connsiteX25" fmla="*/ 383946 w 608485"/>
                <a:gd name="connsiteY25" fmla="*/ 423560 h 532346"/>
                <a:gd name="connsiteX26" fmla="*/ 459356 w 608485"/>
                <a:gd name="connsiteY26" fmla="*/ 431090 h 532346"/>
                <a:gd name="connsiteX27" fmla="*/ 534767 w 608485"/>
                <a:gd name="connsiteY27" fmla="*/ 423560 h 532346"/>
                <a:gd name="connsiteX28" fmla="*/ 560290 w 608485"/>
                <a:gd name="connsiteY28" fmla="*/ 415307 h 532346"/>
                <a:gd name="connsiteX29" fmla="*/ 566574 w 608485"/>
                <a:gd name="connsiteY29" fmla="*/ 411688 h 532346"/>
                <a:gd name="connsiteX30" fmla="*/ 566574 w 608485"/>
                <a:gd name="connsiteY30" fmla="*/ 398705 h 532346"/>
                <a:gd name="connsiteX31" fmla="*/ 555746 w 608485"/>
                <a:gd name="connsiteY31" fmla="*/ 402180 h 532346"/>
                <a:gd name="connsiteX32" fmla="*/ 459356 w 608485"/>
                <a:gd name="connsiteY32" fmla="*/ 413715 h 532346"/>
                <a:gd name="connsiteX33" fmla="*/ 362967 w 608485"/>
                <a:gd name="connsiteY33" fmla="*/ 402180 h 532346"/>
                <a:gd name="connsiteX34" fmla="*/ 352138 w 608485"/>
                <a:gd name="connsiteY34" fmla="*/ 398705 h 532346"/>
                <a:gd name="connsiteX35" fmla="*/ 41901 w 608485"/>
                <a:gd name="connsiteY35" fmla="*/ 394801 h 532346"/>
                <a:gd name="connsiteX36" fmla="*/ 41901 w 608485"/>
                <a:gd name="connsiteY36" fmla="*/ 409039 h 532346"/>
                <a:gd name="connsiteX37" fmla="*/ 48184 w 608485"/>
                <a:gd name="connsiteY37" fmla="*/ 412659 h 532346"/>
                <a:gd name="connsiteX38" fmla="*/ 73701 w 608485"/>
                <a:gd name="connsiteY38" fmla="*/ 420912 h 532346"/>
                <a:gd name="connsiteX39" fmla="*/ 149094 w 608485"/>
                <a:gd name="connsiteY39" fmla="*/ 428441 h 532346"/>
                <a:gd name="connsiteX40" fmla="*/ 224486 w 608485"/>
                <a:gd name="connsiteY40" fmla="*/ 420912 h 532346"/>
                <a:gd name="connsiteX41" fmla="*/ 249955 w 608485"/>
                <a:gd name="connsiteY41" fmla="*/ 412659 h 532346"/>
                <a:gd name="connsiteX42" fmla="*/ 256238 w 608485"/>
                <a:gd name="connsiteY42" fmla="*/ 409039 h 532346"/>
                <a:gd name="connsiteX43" fmla="*/ 256238 w 608485"/>
                <a:gd name="connsiteY43" fmla="*/ 394801 h 532346"/>
                <a:gd name="connsiteX44" fmla="*/ 245461 w 608485"/>
                <a:gd name="connsiteY44" fmla="*/ 398276 h 532346"/>
                <a:gd name="connsiteX45" fmla="*/ 149094 w 608485"/>
                <a:gd name="connsiteY45" fmla="*/ 409811 h 532346"/>
                <a:gd name="connsiteX46" fmla="*/ 52678 w 608485"/>
                <a:gd name="connsiteY46" fmla="*/ 398276 h 532346"/>
                <a:gd name="connsiteX47" fmla="*/ 41901 w 608485"/>
                <a:gd name="connsiteY47" fmla="*/ 394801 h 532346"/>
                <a:gd name="connsiteX48" fmla="*/ 352138 w 608485"/>
                <a:gd name="connsiteY48" fmla="*/ 339534 h 532346"/>
                <a:gd name="connsiteX49" fmla="*/ 352138 w 608485"/>
                <a:gd name="connsiteY49" fmla="*/ 352517 h 532346"/>
                <a:gd name="connsiteX50" fmla="*/ 358471 w 608485"/>
                <a:gd name="connsiteY50" fmla="*/ 356136 h 532346"/>
                <a:gd name="connsiteX51" fmla="*/ 383946 w 608485"/>
                <a:gd name="connsiteY51" fmla="*/ 364390 h 532346"/>
                <a:gd name="connsiteX52" fmla="*/ 459356 w 608485"/>
                <a:gd name="connsiteY52" fmla="*/ 371919 h 532346"/>
                <a:gd name="connsiteX53" fmla="*/ 534767 w 608485"/>
                <a:gd name="connsiteY53" fmla="*/ 364390 h 532346"/>
                <a:gd name="connsiteX54" fmla="*/ 560290 w 608485"/>
                <a:gd name="connsiteY54" fmla="*/ 356136 h 532346"/>
                <a:gd name="connsiteX55" fmla="*/ 566574 w 608485"/>
                <a:gd name="connsiteY55" fmla="*/ 352468 h 532346"/>
                <a:gd name="connsiteX56" fmla="*/ 566574 w 608485"/>
                <a:gd name="connsiteY56" fmla="*/ 339534 h 532346"/>
                <a:gd name="connsiteX57" fmla="*/ 555746 w 608485"/>
                <a:gd name="connsiteY57" fmla="*/ 343009 h 532346"/>
                <a:gd name="connsiteX58" fmla="*/ 459356 w 608485"/>
                <a:gd name="connsiteY58" fmla="*/ 354544 h 532346"/>
                <a:gd name="connsiteX59" fmla="*/ 362967 w 608485"/>
                <a:gd name="connsiteY59" fmla="*/ 343009 h 532346"/>
                <a:gd name="connsiteX60" fmla="*/ 352138 w 608485"/>
                <a:gd name="connsiteY60" fmla="*/ 339534 h 532346"/>
                <a:gd name="connsiteX61" fmla="*/ 41901 w 608485"/>
                <a:gd name="connsiteY61" fmla="*/ 336256 h 532346"/>
                <a:gd name="connsiteX62" fmla="*/ 41901 w 608485"/>
                <a:gd name="connsiteY62" fmla="*/ 348612 h 532346"/>
                <a:gd name="connsiteX63" fmla="*/ 48184 w 608485"/>
                <a:gd name="connsiteY63" fmla="*/ 352232 h 532346"/>
                <a:gd name="connsiteX64" fmla="*/ 73701 w 608485"/>
                <a:gd name="connsiteY64" fmla="*/ 360485 h 532346"/>
                <a:gd name="connsiteX65" fmla="*/ 149094 w 608485"/>
                <a:gd name="connsiteY65" fmla="*/ 368014 h 532346"/>
                <a:gd name="connsiteX66" fmla="*/ 224486 w 608485"/>
                <a:gd name="connsiteY66" fmla="*/ 360485 h 532346"/>
                <a:gd name="connsiteX67" fmla="*/ 249955 w 608485"/>
                <a:gd name="connsiteY67" fmla="*/ 352232 h 532346"/>
                <a:gd name="connsiteX68" fmla="*/ 256238 w 608485"/>
                <a:gd name="connsiteY68" fmla="*/ 348612 h 532346"/>
                <a:gd name="connsiteX69" fmla="*/ 256238 w 608485"/>
                <a:gd name="connsiteY69" fmla="*/ 336256 h 532346"/>
                <a:gd name="connsiteX70" fmla="*/ 245461 w 608485"/>
                <a:gd name="connsiteY70" fmla="*/ 339731 h 532346"/>
                <a:gd name="connsiteX71" fmla="*/ 149094 w 608485"/>
                <a:gd name="connsiteY71" fmla="*/ 351315 h 532346"/>
                <a:gd name="connsiteX72" fmla="*/ 52678 w 608485"/>
                <a:gd name="connsiteY72" fmla="*/ 339731 h 532346"/>
                <a:gd name="connsiteX73" fmla="*/ 41901 w 608485"/>
                <a:gd name="connsiteY73" fmla="*/ 336256 h 532346"/>
                <a:gd name="connsiteX74" fmla="*/ 352138 w 608485"/>
                <a:gd name="connsiteY74" fmla="*/ 280315 h 532346"/>
                <a:gd name="connsiteX75" fmla="*/ 352138 w 608485"/>
                <a:gd name="connsiteY75" fmla="*/ 293298 h 532346"/>
                <a:gd name="connsiteX76" fmla="*/ 358471 w 608485"/>
                <a:gd name="connsiteY76" fmla="*/ 296917 h 532346"/>
                <a:gd name="connsiteX77" fmla="*/ 383946 w 608485"/>
                <a:gd name="connsiteY77" fmla="*/ 305219 h 532346"/>
                <a:gd name="connsiteX78" fmla="*/ 459356 w 608485"/>
                <a:gd name="connsiteY78" fmla="*/ 312699 h 532346"/>
                <a:gd name="connsiteX79" fmla="*/ 534767 w 608485"/>
                <a:gd name="connsiteY79" fmla="*/ 305219 h 532346"/>
                <a:gd name="connsiteX80" fmla="*/ 560290 w 608485"/>
                <a:gd name="connsiteY80" fmla="*/ 296917 h 532346"/>
                <a:gd name="connsiteX81" fmla="*/ 566574 w 608485"/>
                <a:gd name="connsiteY81" fmla="*/ 293298 h 532346"/>
                <a:gd name="connsiteX82" fmla="*/ 566574 w 608485"/>
                <a:gd name="connsiteY82" fmla="*/ 280315 h 532346"/>
                <a:gd name="connsiteX83" fmla="*/ 555746 w 608485"/>
                <a:gd name="connsiteY83" fmla="*/ 283790 h 532346"/>
                <a:gd name="connsiteX84" fmla="*/ 459356 w 608485"/>
                <a:gd name="connsiteY84" fmla="*/ 295373 h 532346"/>
                <a:gd name="connsiteX85" fmla="*/ 362967 w 608485"/>
                <a:gd name="connsiteY85" fmla="*/ 283790 h 532346"/>
                <a:gd name="connsiteX86" fmla="*/ 352138 w 608485"/>
                <a:gd name="connsiteY86" fmla="*/ 280315 h 532346"/>
                <a:gd name="connsiteX87" fmla="*/ 41901 w 608485"/>
                <a:gd name="connsiteY87" fmla="*/ 277712 h 532346"/>
                <a:gd name="connsiteX88" fmla="*/ 41901 w 608485"/>
                <a:gd name="connsiteY88" fmla="*/ 290068 h 532346"/>
                <a:gd name="connsiteX89" fmla="*/ 48184 w 608485"/>
                <a:gd name="connsiteY89" fmla="*/ 293687 h 532346"/>
                <a:gd name="connsiteX90" fmla="*/ 73701 w 608485"/>
                <a:gd name="connsiteY90" fmla="*/ 301941 h 532346"/>
                <a:gd name="connsiteX91" fmla="*/ 149094 w 608485"/>
                <a:gd name="connsiteY91" fmla="*/ 309470 h 532346"/>
                <a:gd name="connsiteX92" fmla="*/ 224486 w 608485"/>
                <a:gd name="connsiteY92" fmla="*/ 301941 h 532346"/>
                <a:gd name="connsiteX93" fmla="*/ 249955 w 608485"/>
                <a:gd name="connsiteY93" fmla="*/ 293687 h 532346"/>
                <a:gd name="connsiteX94" fmla="*/ 256238 w 608485"/>
                <a:gd name="connsiteY94" fmla="*/ 290068 h 532346"/>
                <a:gd name="connsiteX95" fmla="*/ 256286 w 608485"/>
                <a:gd name="connsiteY95" fmla="*/ 290068 h 532346"/>
                <a:gd name="connsiteX96" fmla="*/ 256286 w 608485"/>
                <a:gd name="connsiteY96" fmla="*/ 277712 h 532346"/>
                <a:gd name="connsiteX97" fmla="*/ 245461 w 608485"/>
                <a:gd name="connsiteY97" fmla="*/ 281187 h 532346"/>
                <a:gd name="connsiteX98" fmla="*/ 149094 w 608485"/>
                <a:gd name="connsiteY98" fmla="*/ 292770 h 532346"/>
                <a:gd name="connsiteX99" fmla="*/ 52678 w 608485"/>
                <a:gd name="connsiteY99" fmla="*/ 281187 h 532346"/>
                <a:gd name="connsiteX100" fmla="*/ 41901 w 608485"/>
                <a:gd name="connsiteY100" fmla="*/ 277712 h 532346"/>
                <a:gd name="connsiteX101" fmla="*/ 352138 w 608485"/>
                <a:gd name="connsiteY101" fmla="*/ 221144 h 532346"/>
                <a:gd name="connsiteX102" fmla="*/ 352138 w 608485"/>
                <a:gd name="connsiteY102" fmla="*/ 234127 h 532346"/>
                <a:gd name="connsiteX103" fmla="*/ 358471 w 608485"/>
                <a:gd name="connsiteY103" fmla="*/ 237746 h 532346"/>
                <a:gd name="connsiteX104" fmla="*/ 383946 w 608485"/>
                <a:gd name="connsiteY104" fmla="*/ 245999 h 532346"/>
                <a:gd name="connsiteX105" fmla="*/ 459356 w 608485"/>
                <a:gd name="connsiteY105" fmla="*/ 253529 h 532346"/>
                <a:gd name="connsiteX106" fmla="*/ 534767 w 608485"/>
                <a:gd name="connsiteY106" fmla="*/ 245999 h 532346"/>
                <a:gd name="connsiteX107" fmla="*/ 560290 w 608485"/>
                <a:gd name="connsiteY107" fmla="*/ 237746 h 532346"/>
                <a:gd name="connsiteX108" fmla="*/ 566574 w 608485"/>
                <a:gd name="connsiteY108" fmla="*/ 234127 h 532346"/>
                <a:gd name="connsiteX109" fmla="*/ 566574 w 608485"/>
                <a:gd name="connsiteY109" fmla="*/ 221144 h 532346"/>
                <a:gd name="connsiteX110" fmla="*/ 555746 w 608485"/>
                <a:gd name="connsiteY110" fmla="*/ 224619 h 532346"/>
                <a:gd name="connsiteX111" fmla="*/ 459356 w 608485"/>
                <a:gd name="connsiteY111" fmla="*/ 236202 h 532346"/>
                <a:gd name="connsiteX112" fmla="*/ 362967 w 608485"/>
                <a:gd name="connsiteY112" fmla="*/ 224619 h 532346"/>
                <a:gd name="connsiteX113" fmla="*/ 352138 w 608485"/>
                <a:gd name="connsiteY113" fmla="*/ 221144 h 532346"/>
                <a:gd name="connsiteX114" fmla="*/ 41901 w 608485"/>
                <a:gd name="connsiteY114" fmla="*/ 218540 h 532346"/>
                <a:gd name="connsiteX115" fmla="*/ 41901 w 608485"/>
                <a:gd name="connsiteY115" fmla="*/ 231523 h 532346"/>
                <a:gd name="connsiteX116" fmla="*/ 48184 w 608485"/>
                <a:gd name="connsiteY116" fmla="*/ 235143 h 532346"/>
                <a:gd name="connsiteX117" fmla="*/ 73701 w 608485"/>
                <a:gd name="connsiteY117" fmla="*/ 243396 h 532346"/>
                <a:gd name="connsiteX118" fmla="*/ 149094 w 608485"/>
                <a:gd name="connsiteY118" fmla="*/ 250925 h 532346"/>
                <a:gd name="connsiteX119" fmla="*/ 224486 w 608485"/>
                <a:gd name="connsiteY119" fmla="*/ 243396 h 532346"/>
                <a:gd name="connsiteX120" fmla="*/ 249955 w 608485"/>
                <a:gd name="connsiteY120" fmla="*/ 235143 h 532346"/>
                <a:gd name="connsiteX121" fmla="*/ 256238 w 608485"/>
                <a:gd name="connsiteY121" fmla="*/ 231523 h 532346"/>
                <a:gd name="connsiteX122" fmla="*/ 256238 w 608485"/>
                <a:gd name="connsiteY122" fmla="*/ 218540 h 532346"/>
                <a:gd name="connsiteX123" fmla="*/ 245461 w 608485"/>
                <a:gd name="connsiteY123" fmla="*/ 222015 h 532346"/>
                <a:gd name="connsiteX124" fmla="*/ 149094 w 608485"/>
                <a:gd name="connsiteY124" fmla="*/ 233599 h 532346"/>
                <a:gd name="connsiteX125" fmla="*/ 52678 w 608485"/>
                <a:gd name="connsiteY125" fmla="*/ 222015 h 532346"/>
                <a:gd name="connsiteX126" fmla="*/ 41901 w 608485"/>
                <a:gd name="connsiteY126" fmla="*/ 218540 h 532346"/>
                <a:gd name="connsiteX127" fmla="*/ 459356 w 608485"/>
                <a:gd name="connsiteY127" fmla="*/ 162793 h 532346"/>
                <a:gd name="connsiteX128" fmla="*/ 383946 w 608485"/>
                <a:gd name="connsiteY128" fmla="*/ 170322 h 532346"/>
                <a:gd name="connsiteX129" fmla="*/ 360840 w 608485"/>
                <a:gd name="connsiteY129" fmla="*/ 177514 h 532346"/>
                <a:gd name="connsiteX130" fmla="*/ 358471 w 608485"/>
                <a:gd name="connsiteY130" fmla="*/ 178576 h 532346"/>
                <a:gd name="connsiteX131" fmla="*/ 383946 w 608485"/>
                <a:gd name="connsiteY131" fmla="*/ 186829 h 532346"/>
                <a:gd name="connsiteX132" fmla="*/ 459356 w 608485"/>
                <a:gd name="connsiteY132" fmla="*/ 194358 h 532346"/>
                <a:gd name="connsiteX133" fmla="*/ 534767 w 608485"/>
                <a:gd name="connsiteY133" fmla="*/ 186829 h 532346"/>
                <a:gd name="connsiteX134" fmla="*/ 560290 w 608485"/>
                <a:gd name="connsiteY134" fmla="*/ 178576 h 532346"/>
                <a:gd name="connsiteX135" fmla="*/ 557873 w 608485"/>
                <a:gd name="connsiteY135" fmla="*/ 177514 h 532346"/>
                <a:gd name="connsiteX136" fmla="*/ 534767 w 608485"/>
                <a:gd name="connsiteY136" fmla="*/ 170322 h 532346"/>
                <a:gd name="connsiteX137" fmla="*/ 459356 w 608485"/>
                <a:gd name="connsiteY137" fmla="*/ 162793 h 532346"/>
                <a:gd name="connsiteX138" fmla="*/ 41901 w 608485"/>
                <a:gd name="connsiteY138" fmla="*/ 159368 h 532346"/>
                <a:gd name="connsiteX139" fmla="*/ 41901 w 608485"/>
                <a:gd name="connsiteY139" fmla="*/ 172351 h 532346"/>
                <a:gd name="connsiteX140" fmla="*/ 48184 w 608485"/>
                <a:gd name="connsiteY140" fmla="*/ 175971 h 532346"/>
                <a:gd name="connsiteX141" fmla="*/ 73701 w 608485"/>
                <a:gd name="connsiteY141" fmla="*/ 184224 h 532346"/>
                <a:gd name="connsiteX142" fmla="*/ 149094 w 608485"/>
                <a:gd name="connsiteY142" fmla="*/ 191754 h 532346"/>
                <a:gd name="connsiteX143" fmla="*/ 224486 w 608485"/>
                <a:gd name="connsiteY143" fmla="*/ 184224 h 532346"/>
                <a:gd name="connsiteX144" fmla="*/ 249955 w 608485"/>
                <a:gd name="connsiteY144" fmla="*/ 175971 h 532346"/>
                <a:gd name="connsiteX145" fmla="*/ 256238 w 608485"/>
                <a:gd name="connsiteY145" fmla="*/ 172351 h 532346"/>
                <a:gd name="connsiteX146" fmla="*/ 256286 w 608485"/>
                <a:gd name="connsiteY146" fmla="*/ 172351 h 532346"/>
                <a:gd name="connsiteX147" fmla="*/ 256286 w 608485"/>
                <a:gd name="connsiteY147" fmla="*/ 159368 h 532346"/>
                <a:gd name="connsiteX148" fmla="*/ 245461 w 608485"/>
                <a:gd name="connsiteY148" fmla="*/ 162843 h 532346"/>
                <a:gd name="connsiteX149" fmla="*/ 149094 w 608485"/>
                <a:gd name="connsiteY149" fmla="*/ 174378 h 532346"/>
                <a:gd name="connsiteX150" fmla="*/ 52678 w 608485"/>
                <a:gd name="connsiteY150" fmla="*/ 162843 h 532346"/>
                <a:gd name="connsiteX151" fmla="*/ 41901 w 608485"/>
                <a:gd name="connsiteY151" fmla="*/ 159368 h 532346"/>
                <a:gd name="connsiteX152" fmla="*/ 459356 w 608485"/>
                <a:gd name="connsiteY152" fmla="*/ 120949 h 532346"/>
                <a:gd name="connsiteX153" fmla="*/ 555746 w 608485"/>
                <a:gd name="connsiteY153" fmla="*/ 132532 h 532346"/>
                <a:gd name="connsiteX154" fmla="*/ 589197 w 608485"/>
                <a:gd name="connsiteY154" fmla="*/ 146963 h 532346"/>
                <a:gd name="connsiteX155" fmla="*/ 608437 w 608485"/>
                <a:gd name="connsiteY155" fmla="*/ 177514 h 532346"/>
                <a:gd name="connsiteX156" fmla="*/ 608485 w 608485"/>
                <a:gd name="connsiteY156" fmla="*/ 177514 h 532346"/>
                <a:gd name="connsiteX157" fmla="*/ 608485 w 608485"/>
                <a:gd name="connsiteY157" fmla="*/ 475395 h 532346"/>
                <a:gd name="connsiteX158" fmla="*/ 589101 w 608485"/>
                <a:gd name="connsiteY158" fmla="*/ 506960 h 532346"/>
                <a:gd name="connsiteX159" fmla="*/ 555649 w 608485"/>
                <a:gd name="connsiteY159" fmla="*/ 521149 h 532346"/>
                <a:gd name="connsiteX160" fmla="*/ 459356 w 608485"/>
                <a:gd name="connsiteY160" fmla="*/ 532346 h 532346"/>
                <a:gd name="connsiteX161" fmla="*/ 363112 w 608485"/>
                <a:gd name="connsiteY161" fmla="*/ 521149 h 532346"/>
                <a:gd name="connsiteX162" fmla="*/ 329660 w 608485"/>
                <a:gd name="connsiteY162" fmla="*/ 506960 h 532346"/>
                <a:gd name="connsiteX163" fmla="*/ 310276 w 608485"/>
                <a:gd name="connsiteY163" fmla="*/ 475395 h 532346"/>
                <a:gd name="connsiteX164" fmla="*/ 310276 w 608485"/>
                <a:gd name="connsiteY164" fmla="*/ 415307 h 532346"/>
                <a:gd name="connsiteX165" fmla="*/ 310276 w 608485"/>
                <a:gd name="connsiteY165" fmla="*/ 356136 h 532346"/>
                <a:gd name="connsiteX166" fmla="*/ 310276 w 608485"/>
                <a:gd name="connsiteY166" fmla="*/ 296917 h 532346"/>
                <a:gd name="connsiteX167" fmla="*/ 310276 w 608485"/>
                <a:gd name="connsiteY167" fmla="*/ 237746 h 532346"/>
                <a:gd name="connsiteX168" fmla="*/ 310276 w 608485"/>
                <a:gd name="connsiteY168" fmla="*/ 178576 h 532346"/>
                <a:gd name="connsiteX169" fmla="*/ 310276 w 608485"/>
                <a:gd name="connsiteY169" fmla="*/ 177514 h 532346"/>
                <a:gd name="connsiteX170" fmla="*/ 329515 w 608485"/>
                <a:gd name="connsiteY170" fmla="*/ 146963 h 532346"/>
                <a:gd name="connsiteX171" fmla="*/ 362967 w 608485"/>
                <a:gd name="connsiteY171" fmla="*/ 132532 h 532346"/>
                <a:gd name="connsiteX172" fmla="*/ 459356 w 608485"/>
                <a:gd name="connsiteY172" fmla="*/ 120949 h 532346"/>
                <a:gd name="connsiteX173" fmla="*/ 41901 w 608485"/>
                <a:gd name="connsiteY173" fmla="*/ 100196 h 532346"/>
                <a:gd name="connsiteX174" fmla="*/ 41901 w 608485"/>
                <a:gd name="connsiteY174" fmla="*/ 113180 h 532346"/>
                <a:gd name="connsiteX175" fmla="*/ 48184 w 608485"/>
                <a:gd name="connsiteY175" fmla="*/ 116799 h 532346"/>
                <a:gd name="connsiteX176" fmla="*/ 73701 w 608485"/>
                <a:gd name="connsiteY176" fmla="*/ 125052 h 532346"/>
                <a:gd name="connsiteX177" fmla="*/ 149094 w 608485"/>
                <a:gd name="connsiteY177" fmla="*/ 132582 h 532346"/>
                <a:gd name="connsiteX178" fmla="*/ 224486 w 608485"/>
                <a:gd name="connsiteY178" fmla="*/ 125052 h 532346"/>
                <a:gd name="connsiteX179" fmla="*/ 249955 w 608485"/>
                <a:gd name="connsiteY179" fmla="*/ 116799 h 532346"/>
                <a:gd name="connsiteX180" fmla="*/ 256238 w 608485"/>
                <a:gd name="connsiteY180" fmla="*/ 113180 h 532346"/>
                <a:gd name="connsiteX181" fmla="*/ 256238 w 608485"/>
                <a:gd name="connsiteY181" fmla="*/ 100196 h 532346"/>
                <a:gd name="connsiteX182" fmla="*/ 245461 w 608485"/>
                <a:gd name="connsiteY182" fmla="*/ 103671 h 532346"/>
                <a:gd name="connsiteX183" fmla="*/ 149094 w 608485"/>
                <a:gd name="connsiteY183" fmla="*/ 115207 h 532346"/>
                <a:gd name="connsiteX184" fmla="*/ 52678 w 608485"/>
                <a:gd name="connsiteY184" fmla="*/ 103671 h 532346"/>
                <a:gd name="connsiteX185" fmla="*/ 41901 w 608485"/>
                <a:gd name="connsiteY185" fmla="*/ 100196 h 532346"/>
                <a:gd name="connsiteX186" fmla="*/ 149094 w 608485"/>
                <a:gd name="connsiteY186" fmla="*/ 41845 h 532346"/>
                <a:gd name="connsiteX187" fmla="*/ 73701 w 608485"/>
                <a:gd name="connsiteY187" fmla="*/ 49326 h 532346"/>
                <a:gd name="connsiteX188" fmla="*/ 50552 w 608485"/>
                <a:gd name="connsiteY188" fmla="*/ 56517 h 532346"/>
                <a:gd name="connsiteX189" fmla="*/ 48184 w 608485"/>
                <a:gd name="connsiteY189" fmla="*/ 57627 h 532346"/>
                <a:gd name="connsiteX190" fmla="*/ 73701 w 608485"/>
                <a:gd name="connsiteY190" fmla="*/ 65881 h 532346"/>
                <a:gd name="connsiteX191" fmla="*/ 149094 w 608485"/>
                <a:gd name="connsiteY191" fmla="*/ 73410 h 532346"/>
                <a:gd name="connsiteX192" fmla="*/ 224486 w 608485"/>
                <a:gd name="connsiteY192" fmla="*/ 65881 h 532346"/>
                <a:gd name="connsiteX193" fmla="*/ 249955 w 608485"/>
                <a:gd name="connsiteY193" fmla="*/ 57627 h 532346"/>
                <a:gd name="connsiteX194" fmla="*/ 247587 w 608485"/>
                <a:gd name="connsiteY194" fmla="*/ 56517 h 532346"/>
                <a:gd name="connsiteX195" fmla="*/ 224486 w 608485"/>
                <a:gd name="connsiteY195" fmla="*/ 49326 h 532346"/>
                <a:gd name="connsiteX196" fmla="*/ 149094 w 608485"/>
                <a:gd name="connsiteY196" fmla="*/ 41845 h 532346"/>
                <a:gd name="connsiteX197" fmla="*/ 149094 w 608485"/>
                <a:gd name="connsiteY197" fmla="*/ 0 h 532346"/>
                <a:gd name="connsiteX198" fmla="*/ 245461 w 608485"/>
                <a:gd name="connsiteY198" fmla="*/ 11535 h 532346"/>
                <a:gd name="connsiteX199" fmla="*/ 278904 w 608485"/>
                <a:gd name="connsiteY199" fmla="*/ 26014 h 532346"/>
                <a:gd name="connsiteX200" fmla="*/ 298139 w 608485"/>
                <a:gd name="connsiteY200" fmla="*/ 56517 h 532346"/>
                <a:gd name="connsiteX201" fmla="*/ 298139 w 608485"/>
                <a:gd name="connsiteY201" fmla="*/ 57627 h 532346"/>
                <a:gd name="connsiteX202" fmla="*/ 298139 w 608485"/>
                <a:gd name="connsiteY202" fmla="*/ 116799 h 532346"/>
                <a:gd name="connsiteX203" fmla="*/ 298139 w 608485"/>
                <a:gd name="connsiteY203" fmla="*/ 175971 h 532346"/>
                <a:gd name="connsiteX204" fmla="*/ 298139 w 608485"/>
                <a:gd name="connsiteY204" fmla="*/ 235143 h 532346"/>
                <a:gd name="connsiteX205" fmla="*/ 298139 w 608485"/>
                <a:gd name="connsiteY205" fmla="*/ 293687 h 532346"/>
                <a:gd name="connsiteX206" fmla="*/ 298139 w 608485"/>
                <a:gd name="connsiteY206" fmla="*/ 352232 h 532346"/>
                <a:gd name="connsiteX207" fmla="*/ 298139 w 608485"/>
                <a:gd name="connsiteY207" fmla="*/ 412659 h 532346"/>
                <a:gd name="connsiteX208" fmla="*/ 298139 w 608485"/>
                <a:gd name="connsiteY208" fmla="*/ 475112 h 532346"/>
                <a:gd name="connsiteX209" fmla="*/ 278759 w 608485"/>
                <a:gd name="connsiteY209" fmla="*/ 506677 h 532346"/>
                <a:gd name="connsiteX210" fmla="*/ 245316 w 608485"/>
                <a:gd name="connsiteY210" fmla="*/ 520915 h 532346"/>
                <a:gd name="connsiteX211" fmla="*/ 149094 w 608485"/>
                <a:gd name="connsiteY211" fmla="*/ 532064 h 532346"/>
                <a:gd name="connsiteX212" fmla="*/ 52823 w 608485"/>
                <a:gd name="connsiteY212" fmla="*/ 520915 h 532346"/>
                <a:gd name="connsiteX213" fmla="*/ 19380 w 608485"/>
                <a:gd name="connsiteY213" fmla="*/ 506677 h 532346"/>
                <a:gd name="connsiteX214" fmla="*/ 0 w 608485"/>
                <a:gd name="connsiteY214" fmla="*/ 475112 h 532346"/>
                <a:gd name="connsiteX215" fmla="*/ 0 w 608485"/>
                <a:gd name="connsiteY215" fmla="*/ 412659 h 532346"/>
                <a:gd name="connsiteX216" fmla="*/ 0 w 608485"/>
                <a:gd name="connsiteY216" fmla="*/ 352232 h 532346"/>
                <a:gd name="connsiteX217" fmla="*/ 0 w 608485"/>
                <a:gd name="connsiteY217" fmla="*/ 293687 h 532346"/>
                <a:gd name="connsiteX218" fmla="*/ 0 w 608485"/>
                <a:gd name="connsiteY218" fmla="*/ 235143 h 532346"/>
                <a:gd name="connsiteX219" fmla="*/ 0 w 608485"/>
                <a:gd name="connsiteY219" fmla="*/ 175971 h 532346"/>
                <a:gd name="connsiteX220" fmla="*/ 0 w 608485"/>
                <a:gd name="connsiteY220" fmla="*/ 116799 h 532346"/>
                <a:gd name="connsiteX221" fmla="*/ 0 w 608485"/>
                <a:gd name="connsiteY221" fmla="*/ 57627 h 532346"/>
                <a:gd name="connsiteX222" fmla="*/ 0 w 608485"/>
                <a:gd name="connsiteY222" fmla="*/ 56517 h 532346"/>
                <a:gd name="connsiteX223" fmla="*/ 19235 w 608485"/>
                <a:gd name="connsiteY223" fmla="*/ 26014 h 532346"/>
                <a:gd name="connsiteX224" fmla="*/ 52678 w 608485"/>
                <a:gd name="connsiteY224" fmla="*/ 11535 h 532346"/>
                <a:gd name="connsiteX225" fmla="*/ 149094 w 608485"/>
                <a:gd name="connsiteY225" fmla="*/ 0 h 53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608485" h="532346">
                  <a:moveTo>
                    <a:pt x="352138" y="457876"/>
                  </a:moveTo>
                  <a:lnTo>
                    <a:pt x="352138" y="471679"/>
                  </a:lnTo>
                  <a:cubicBezTo>
                    <a:pt x="355667" y="474237"/>
                    <a:pt x="365045" y="479063"/>
                    <a:pt x="383994" y="483262"/>
                  </a:cubicBezTo>
                  <a:cubicBezTo>
                    <a:pt x="404974" y="487944"/>
                    <a:pt x="431754" y="490502"/>
                    <a:pt x="459356" y="490502"/>
                  </a:cubicBezTo>
                  <a:cubicBezTo>
                    <a:pt x="486958" y="490502"/>
                    <a:pt x="513739" y="487944"/>
                    <a:pt x="534767" y="483262"/>
                  </a:cubicBezTo>
                  <a:cubicBezTo>
                    <a:pt x="553668" y="479063"/>
                    <a:pt x="563094" y="474237"/>
                    <a:pt x="566574" y="471679"/>
                  </a:cubicBezTo>
                  <a:lnTo>
                    <a:pt x="566574" y="457876"/>
                  </a:lnTo>
                  <a:cubicBezTo>
                    <a:pt x="563190" y="459082"/>
                    <a:pt x="559565" y="460241"/>
                    <a:pt x="555746" y="461351"/>
                  </a:cubicBezTo>
                  <a:cubicBezTo>
                    <a:pt x="529739" y="468783"/>
                    <a:pt x="495515" y="472886"/>
                    <a:pt x="459356" y="472886"/>
                  </a:cubicBezTo>
                  <a:cubicBezTo>
                    <a:pt x="423246" y="472886"/>
                    <a:pt x="389022" y="468783"/>
                    <a:pt x="362967" y="461351"/>
                  </a:cubicBezTo>
                  <a:cubicBezTo>
                    <a:pt x="359148" y="460241"/>
                    <a:pt x="355571" y="459082"/>
                    <a:pt x="352138" y="457876"/>
                  </a:cubicBezTo>
                  <a:close/>
                  <a:moveTo>
                    <a:pt x="41901" y="455228"/>
                  </a:moveTo>
                  <a:lnTo>
                    <a:pt x="41901" y="471396"/>
                  </a:lnTo>
                  <a:cubicBezTo>
                    <a:pt x="45381" y="473954"/>
                    <a:pt x="54756" y="478780"/>
                    <a:pt x="73701" y="482979"/>
                  </a:cubicBezTo>
                  <a:cubicBezTo>
                    <a:pt x="94724" y="487661"/>
                    <a:pt x="121498" y="490267"/>
                    <a:pt x="149094" y="490267"/>
                  </a:cubicBezTo>
                  <a:cubicBezTo>
                    <a:pt x="176641" y="490267"/>
                    <a:pt x="203415" y="487661"/>
                    <a:pt x="224438" y="482979"/>
                  </a:cubicBezTo>
                  <a:cubicBezTo>
                    <a:pt x="243383" y="478780"/>
                    <a:pt x="252758" y="473954"/>
                    <a:pt x="256238" y="471396"/>
                  </a:cubicBezTo>
                  <a:lnTo>
                    <a:pt x="256238" y="455228"/>
                  </a:lnTo>
                  <a:cubicBezTo>
                    <a:pt x="252855" y="456482"/>
                    <a:pt x="249279" y="457641"/>
                    <a:pt x="245461" y="458703"/>
                  </a:cubicBezTo>
                  <a:cubicBezTo>
                    <a:pt x="219412" y="466184"/>
                    <a:pt x="185195" y="470286"/>
                    <a:pt x="149094" y="470286"/>
                  </a:cubicBezTo>
                  <a:cubicBezTo>
                    <a:pt x="112944" y="470286"/>
                    <a:pt x="78727" y="466184"/>
                    <a:pt x="52678" y="458703"/>
                  </a:cubicBezTo>
                  <a:cubicBezTo>
                    <a:pt x="48909" y="457641"/>
                    <a:pt x="45284" y="456482"/>
                    <a:pt x="41901" y="455228"/>
                  </a:cubicBezTo>
                  <a:close/>
                  <a:moveTo>
                    <a:pt x="352138" y="398705"/>
                  </a:moveTo>
                  <a:lnTo>
                    <a:pt x="352138" y="411688"/>
                  </a:lnTo>
                  <a:cubicBezTo>
                    <a:pt x="353395" y="412605"/>
                    <a:pt x="355425" y="413859"/>
                    <a:pt x="358471" y="415307"/>
                  </a:cubicBezTo>
                  <a:cubicBezTo>
                    <a:pt x="363692" y="417769"/>
                    <a:pt x="371861" y="420809"/>
                    <a:pt x="383946" y="423560"/>
                  </a:cubicBezTo>
                  <a:cubicBezTo>
                    <a:pt x="405071" y="428387"/>
                    <a:pt x="431851" y="431090"/>
                    <a:pt x="459356" y="431090"/>
                  </a:cubicBezTo>
                  <a:cubicBezTo>
                    <a:pt x="486862" y="431090"/>
                    <a:pt x="513642" y="428387"/>
                    <a:pt x="534767" y="423560"/>
                  </a:cubicBezTo>
                  <a:cubicBezTo>
                    <a:pt x="546852" y="420809"/>
                    <a:pt x="555021" y="417769"/>
                    <a:pt x="560290" y="415307"/>
                  </a:cubicBezTo>
                  <a:cubicBezTo>
                    <a:pt x="563287" y="413859"/>
                    <a:pt x="565317" y="412605"/>
                    <a:pt x="566574" y="411688"/>
                  </a:cubicBezTo>
                  <a:lnTo>
                    <a:pt x="566574" y="398705"/>
                  </a:lnTo>
                  <a:cubicBezTo>
                    <a:pt x="563190" y="399911"/>
                    <a:pt x="559565" y="401070"/>
                    <a:pt x="555746" y="402180"/>
                  </a:cubicBezTo>
                  <a:cubicBezTo>
                    <a:pt x="529739" y="409612"/>
                    <a:pt x="495515" y="413715"/>
                    <a:pt x="459356" y="413715"/>
                  </a:cubicBezTo>
                  <a:cubicBezTo>
                    <a:pt x="423246" y="413715"/>
                    <a:pt x="389022" y="409612"/>
                    <a:pt x="362967" y="402180"/>
                  </a:cubicBezTo>
                  <a:cubicBezTo>
                    <a:pt x="359148" y="401070"/>
                    <a:pt x="355571" y="399911"/>
                    <a:pt x="352138" y="398705"/>
                  </a:cubicBezTo>
                  <a:close/>
                  <a:moveTo>
                    <a:pt x="41901" y="394801"/>
                  </a:moveTo>
                  <a:lnTo>
                    <a:pt x="41901" y="409039"/>
                  </a:lnTo>
                  <a:cubicBezTo>
                    <a:pt x="43157" y="410004"/>
                    <a:pt x="45187" y="411259"/>
                    <a:pt x="48184" y="412659"/>
                  </a:cubicBezTo>
                  <a:cubicBezTo>
                    <a:pt x="53403" y="415168"/>
                    <a:pt x="61619" y="418161"/>
                    <a:pt x="73701" y="420912"/>
                  </a:cubicBezTo>
                  <a:cubicBezTo>
                    <a:pt x="94772" y="425786"/>
                    <a:pt x="121546" y="428441"/>
                    <a:pt x="149094" y="428441"/>
                  </a:cubicBezTo>
                  <a:cubicBezTo>
                    <a:pt x="176593" y="428441"/>
                    <a:pt x="203367" y="425786"/>
                    <a:pt x="224486" y="420912"/>
                  </a:cubicBezTo>
                  <a:cubicBezTo>
                    <a:pt x="236520" y="418161"/>
                    <a:pt x="244736" y="415168"/>
                    <a:pt x="249955" y="412659"/>
                  </a:cubicBezTo>
                  <a:cubicBezTo>
                    <a:pt x="252952" y="411259"/>
                    <a:pt x="255030" y="410004"/>
                    <a:pt x="256238" y="409039"/>
                  </a:cubicBezTo>
                  <a:lnTo>
                    <a:pt x="256238" y="394801"/>
                  </a:lnTo>
                  <a:cubicBezTo>
                    <a:pt x="252855" y="396007"/>
                    <a:pt x="249279" y="397166"/>
                    <a:pt x="245461" y="398276"/>
                  </a:cubicBezTo>
                  <a:cubicBezTo>
                    <a:pt x="219412" y="405709"/>
                    <a:pt x="185195" y="409811"/>
                    <a:pt x="149094" y="409811"/>
                  </a:cubicBezTo>
                  <a:cubicBezTo>
                    <a:pt x="112944" y="409811"/>
                    <a:pt x="78727" y="405709"/>
                    <a:pt x="52678" y="398276"/>
                  </a:cubicBezTo>
                  <a:cubicBezTo>
                    <a:pt x="48909" y="397166"/>
                    <a:pt x="45284" y="396007"/>
                    <a:pt x="41901" y="394801"/>
                  </a:cubicBezTo>
                  <a:close/>
                  <a:moveTo>
                    <a:pt x="352138" y="339534"/>
                  </a:moveTo>
                  <a:lnTo>
                    <a:pt x="352138" y="352517"/>
                  </a:lnTo>
                  <a:cubicBezTo>
                    <a:pt x="353395" y="353434"/>
                    <a:pt x="355425" y="354689"/>
                    <a:pt x="358471" y="356136"/>
                  </a:cubicBezTo>
                  <a:cubicBezTo>
                    <a:pt x="363692" y="358598"/>
                    <a:pt x="371861" y="361590"/>
                    <a:pt x="383946" y="364390"/>
                  </a:cubicBezTo>
                  <a:cubicBezTo>
                    <a:pt x="405071" y="369216"/>
                    <a:pt x="431851" y="371919"/>
                    <a:pt x="459356" y="371919"/>
                  </a:cubicBezTo>
                  <a:cubicBezTo>
                    <a:pt x="486862" y="371919"/>
                    <a:pt x="513642" y="369216"/>
                    <a:pt x="534767" y="364390"/>
                  </a:cubicBezTo>
                  <a:cubicBezTo>
                    <a:pt x="546852" y="361590"/>
                    <a:pt x="555021" y="358598"/>
                    <a:pt x="560290" y="356136"/>
                  </a:cubicBezTo>
                  <a:cubicBezTo>
                    <a:pt x="563287" y="354689"/>
                    <a:pt x="565317" y="353434"/>
                    <a:pt x="566574" y="352468"/>
                  </a:cubicBezTo>
                  <a:lnTo>
                    <a:pt x="566574" y="339534"/>
                  </a:lnTo>
                  <a:cubicBezTo>
                    <a:pt x="563190" y="340740"/>
                    <a:pt x="559565" y="341899"/>
                    <a:pt x="555746" y="343009"/>
                  </a:cubicBezTo>
                  <a:cubicBezTo>
                    <a:pt x="529739" y="350441"/>
                    <a:pt x="495515" y="354544"/>
                    <a:pt x="459356" y="354544"/>
                  </a:cubicBezTo>
                  <a:cubicBezTo>
                    <a:pt x="423246" y="354544"/>
                    <a:pt x="389022" y="350441"/>
                    <a:pt x="362967" y="343009"/>
                  </a:cubicBezTo>
                  <a:cubicBezTo>
                    <a:pt x="359148" y="341899"/>
                    <a:pt x="355571" y="340740"/>
                    <a:pt x="352138" y="339534"/>
                  </a:cubicBezTo>
                  <a:close/>
                  <a:moveTo>
                    <a:pt x="41901" y="336256"/>
                  </a:moveTo>
                  <a:lnTo>
                    <a:pt x="41901" y="348612"/>
                  </a:lnTo>
                  <a:cubicBezTo>
                    <a:pt x="43157" y="349529"/>
                    <a:pt x="45187" y="350784"/>
                    <a:pt x="48184" y="352232"/>
                  </a:cubicBezTo>
                  <a:cubicBezTo>
                    <a:pt x="53403" y="354693"/>
                    <a:pt x="61619" y="357686"/>
                    <a:pt x="73701" y="360485"/>
                  </a:cubicBezTo>
                  <a:cubicBezTo>
                    <a:pt x="94772" y="365311"/>
                    <a:pt x="121546" y="368014"/>
                    <a:pt x="149094" y="368014"/>
                  </a:cubicBezTo>
                  <a:cubicBezTo>
                    <a:pt x="176593" y="368014"/>
                    <a:pt x="203367" y="365311"/>
                    <a:pt x="224486" y="360485"/>
                  </a:cubicBezTo>
                  <a:cubicBezTo>
                    <a:pt x="236520" y="357686"/>
                    <a:pt x="244736" y="354693"/>
                    <a:pt x="249955" y="352232"/>
                  </a:cubicBezTo>
                  <a:cubicBezTo>
                    <a:pt x="252952" y="350784"/>
                    <a:pt x="255030" y="349529"/>
                    <a:pt x="256238" y="348612"/>
                  </a:cubicBezTo>
                  <a:lnTo>
                    <a:pt x="256238" y="336256"/>
                  </a:lnTo>
                  <a:cubicBezTo>
                    <a:pt x="252855" y="337511"/>
                    <a:pt x="249279" y="338670"/>
                    <a:pt x="245461" y="339731"/>
                  </a:cubicBezTo>
                  <a:cubicBezTo>
                    <a:pt x="219412" y="347212"/>
                    <a:pt x="185195" y="351315"/>
                    <a:pt x="149094" y="351315"/>
                  </a:cubicBezTo>
                  <a:cubicBezTo>
                    <a:pt x="112944" y="351315"/>
                    <a:pt x="78727" y="347212"/>
                    <a:pt x="52678" y="339731"/>
                  </a:cubicBezTo>
                  <a:cubicBezTo>
                    <a:pt x="48909" y="338670"/>
                    <a:pt x="45284" y="337511"/>
                    <a:pt x="41901" y="336256"/>
                  </a:cubicBezTo>
                  <a:close/>
                  <a:moveTo>
                    <a:pt x="352138" y="280315"/>
                  </a:moveTo>
                  <a:lnTo>
                    <a:pt x="352138" y="293298"/>
                  </a:lnTo>
                  <a:cubicBezTo>
                    <a:pt x="353395" y="294263"/>
                    <a:pt x="355425" y="295518"/>
                    <a:pt x="358471" y="296917"/>
                  </a:cubicBezTo>
                  <a:cubicBezTo>
                    <a:pt x="363692" y="299427"/>
                    <a:pt x="371861" y="302419"/>
                    <a:pt x="383946" y="305219"/>
                  </a:cubicBezTo>
                  <a:cubicBezTo>
                    <a:pt x="405071" y="310045"/>
                    <a:pt x="431851" y="312699"/>
                    <a:pt x="459356" y="312699"/>
                  </a:cubicBezTo>
                  <a:cubicBezTo>
                    <a:pt x="486862" y="312699"/>
                    <a:pt x="513642" y="310045"/>
                    <a:pt x="534767" y="305219"/>
                  </a:cubicBezTo>
                  <a:cubicBezTo>
                    <a:pt x="546852" y="302419"/>
                    <a:pt x="555021" y="299427"/>
                    <a:pt x="560290" y="296917"/>
                  </a:cubicBezTo>
                  <a:cubicBezTo>
                    <a:pt x="563287" y="295518"/>
                    <a:pt x="565317" y="294263"/>
                    <a:pt x="566574" y="293298"/>
                  </a:cubicBezTo>
                  <a:lnTo>
                    <a:pt x="566574" y="280315"/>
                  </a:lnTo>
                  <a:cubicBezTo>
                    <a:pt x="563190" y="281570"/>
                    <a:pt x="559565" y="282728"/>
                    <a:pt x="555746" y="283790"/>
                  </a:cubicBezTo>
                  <a:cubicBezTo>
                    <a:pt x="529739" y="291271"/>
                    <a:pt x="495515" y="295373"/>
                    <a:pt x="459356" y="295373"/>
                  </a:cubicBezTo>
                  <a:cubicBezTo>
                    <a:pt x="423246" y="295373"/>
                    <a:pt x="389022" y="291271"/>
                    <a:pt x="362967" y="283790"/>
                  </a:cubicBezTo>
                  <a:cubicBezTo>
                    <a:pt x="359148" y="282728"/>
                    <a:pt x="355571" y="281570"/>
                    <a:pt x="352138" y="280315"/>
                  </a:cubicBezTo>
                  <a:close/>
                  <a:moveTo>
                    <a:pt x="41901" y="277712"/>
                  </a:moveTo>
                  <a:lnTo>
                    <a:pt x="41901" y="290068"/>
                  </a:lnTo>
                  <a:cubicBezTo>
                    <a:pt x="43157" y="291033"/>
                    <a:pt x="45187" y="292288"/>
                    <a:pt x="48184" y="293687"/>
                  </a:cubicBezTo>
                  <a:cubicBezTo>
                    <a:pt x="53451" y="296197"/>
                    <a:pt x="61619" y="299190"/>
                    <a:pt x="73701" y="301941"/>
                  </a:cubicBezTo>
                  <a:cubicBezTo>
                    <a:pt x="94821" y="306815"/>
                    <a:pt x="121595" y="309470"/>
                    <a:pt x="149094" y="309470"/>
                  </a:cubicBezTo>
                  <a:cubicBezTo>
                    <a:pt x="176593" y="309470"/>
                    <a:pt x="203367" y="306815"/>
                    <a:pt x="224486" y="301941"/>
                  </a:cubicBezTo>
                  <a:cubicBezTo>
                    <a:pt x="236520" y="299190"/>
                    <a:pt x="244736" y="296197"/>
                    <a:pt x="249955" y="293687"/>
                  </a:cubicBezTo>
                  <a:cubicBezTo>
                    <a:pt x="252952" y="292288"/>
                    <a:pt x="255030" y="291033"/>
                    <a:pt x="256238" y="290068"/>
                  </a:cubicBezTo>
                  <a:lnTo>
                    <a:pt x="256286" y="290068"/>
                  </a:lnTo>
                  <a:lnTo>
                    <a:pt x="256286" y="277712"/>
                  </a:lnTo>
                  <a:cubicBezTo>
                    <a:pt x="252855" y="278967"/>
                    <a:pt x="249279" y="280125"/>
                    <a:pt x="245461" y="281187"/>
                  </a:cubicBezTo>
                  <a:cubicBezTo>
                    <a:pt x="219412" y="288668"/>
                    <a:pt x="185195" y="292770"/>
                    <a:pt x="149094" y="292770"/>
                  </a:cubicBezTo>
                  <a:cubicBezTo>
                    <a:pt x="112944" y="292770"/>
                    <a:pt x="78727" y="288668"/>
                    <a:pt x="52678" y="281187"/>
                  </a:cubicBezTo>
                  <a:cubicBezTo>
                    <a:pt x="48909" y="280125"/>
                    <a:pt x="45284" y="278967"/>
                    <a:pt x="41901" y="277712"/>
                  </a:cubicBezTo>
                  <a:close/>
                  <a:moveTo>
                    <a:pt x="352138" y="221144"/>
                  </a:moveTo>
                  <a:lnTo>
                    <a:pt x="352138" y="234127"/>
                  </a:lnTo>
                  <a:cubicBezTo>
                    <a:pt x="353395" y="235092"/>
                    <a:pt x="355425" y="236347"/>
                    <a:pt x="358471" y="237746"/>
                  </a:cubicBezTo>
                  <a:cubicBezTo>
                    <a:pt x="363692" y="240256"/>
                    <a:pt x="371861" y="243248"/>
                    <a:pt x="383946" y="245999"/>
                  </a:cubicBezTo>
                  <a:cubicBezTo>
                    <a:pt x="405071" y="250874"/>
                    <a:pt x="431851" y="253529"/>
                    <a:pt x="459356" y="253529"/>
                  </a:cubicBezTo>
                  <a:cubicBezTo>
                    <a:pt x="486862" y="253529"/>
                    <a:pt x="513642" y="250874"/>
                    <a:pt x="534767" y="245999"/>
                  </a:cubicBezTo>
                  <a:cubicBezTo>
                    <a:pt x="546852" y="243248"/>
                    <a:pt x="555021" y="240256"/>
                    <a:pt x="560290" y="237746"/>
                  </a:cubicBezTo>
                  <a:cubicBezTo>
                    <a:pt x="563287" y="236347"/>
                    <a:pt x="565317" y="235092"/>
                    <a:pt x="566574" y="234127"/>
                  </a:cubicBezTo>
                  <a:lnTo>
                    <a:pt x="566574" y="221144"/>
                  </a:lnTo>
                  <a:cubicBezTo>
                    <a:pt x="563190" y="222399"/>
                    <a:pt x="559565" y="223557"/>
                    <a:pt x="555746" y="224619"/>
                  </a:cubicBezTo>
                  <a:cubicBezTo>
                    <a:pt x="529739" y="232100"/>
                    <a:pt x="495515" y="236202"/>
                    <a:pt x="459356" y="236202"/>
                  </a:cubicBezTo>
                  <a:cubicBezTo>
                    <a:pt x="423246" y="236202"/>
                    <a:pt x="389022" y="232100"/>
                    <a:pt x="362967" y="224619"/>
                  </a:cubicBezTo>
                  <a:cubicBezTo>
                    <a:pt x="359148" y="223557"/>
                    <a:pt x="355571" y="222399"/>
                    <a:pt x="352138" y="221144"/>
                  </a:cubicBezTo>
                  <a:close/>
                  <a:moveTo>
                    <a:pt x="41901" y="218540"/>
                  </a:moveTo>
                  <a:lnTo>
                    <a:pt x="41901" y="231523"/>
                  </a:lnTo>
                  <a:cubicBezTo>
                    <a:pt x="43157" y="232488"/>
                    <a:pt x="45187" y="233743"/>
                    <a:pt x="48184" y="235143"/>
                  </a:cubicBezTo>
                  <a:cubicBezTo>
                    <a:pt x="53403" y="237653"/>
                    <a:pt x="61619" y="240645"/>
                    <a:pt x="73701" y="243396"/>
                  </a:cubicBezTo>
                  <a:cubicBezTo>
                    <a:pt x="94772" y="248271"/>
                    <a:pt x="121546" y="250925"/>
                    <a:pt x="149094" y="250925"/>
                  </a:cubicBezTo>
                  <a:cubicBezTo>
                    <a:pt x="176593" y="250925"/>
                    <a:pt x="203367" y="248271"/>
                    <a:pt x="224486" y="243396"/>
                  </a:cubicBezTo>
                  <a:cubicBezTo>
                    <a:pt x="236520" y="240645"/>
                    <a:pt x="244736" y="237653"/>
                    <a:pt x="249955" y="235143"/>
                  </a:cubicBezTo>
                  <a:cubicBezTo>
                    <a:pt x="252952" y="233743"/>
                    <a:pt x="255030" y="232488"/>
                    <a:pt x="256238" y="231523"/>
                  </a:cubicBezTo>
                  <a:lnTo>
                    <a:pt x="256238" y="218540"/>
                  </a:lnTo>
                  <a:cubicBezTo>
                    <a:pt x="252855" y="219795"/>
                    <a:pt x="249279" y="220953"/>
                    <a:pt x="245461" y="222015"/>
                  </a:cubicBezTo>
                  <a:cubicBezTo>
                    <a:pt x="219412" y="229496"/>
                    <a:pt x="185195" y="233599"/>
                    <a:pt x="149094" y="233599"/>
                  </a:cubicBezTo>
                  <a:cubicBezTo>
                    <a:pt x="112944" y="233599"/>
                    <a:pt x="78727" y="229496"/>
                    <a:pt x="52678" y="222015"/>
                  </a:cubicBezTo>
                  <a:cubicBezTo>
                    <a:pt x="48909" y="220953"/>
                    <a:pt x="45284" y="219795"/>
                    <a:pt x="41901" y="218540"/>
                  </a:cubicBezTo>
                  <a:close/>
                  <a:moveTo>
                    <a:pt x="459356" y="162793"/>
                  </a:moveTo>
                  <a:cubicBezTo>
                    <a:pt x="431851" y="162793"/>
                    <a:pt x="405071" y="165448"/>
                    <a:pt x="383946" y="170322"/>
                  </a:cubicBezTo>
                  <a:cubicBezTo>
                    <a:pt x="373553" y="172687"/>
                    <a:pt x="366060" y="175245"/>
                    <a:pt x="360840" y="177514"/>
                  </a:cubicBezTo>
                  <a:cubicBezTo>
                    <a:pt x="359969" y="177852"/>
                    <a:pt x="359196" y="178238"/>
                    <a:pt x="358471" y="178576"/>
                  </a:cubicBezTo>
                  <a:cubicBezTo>
                    <a:pt x="363692" y="181085"/>
                    <a:pt x="371861" y="184078"/>
                    <a:pt x="383946" y="186829"/>
                  </a:cubicBezTo>
                  <a:cubicBezTo>
                    <a:pt x="405071" y="191703"/>
                    <a:pt x="431851" y="194358"/>
                    <a:pt x="459356" y="194358"/>
                  </a:cubicBezTo>
                  <a:cubicBezTo>
                    <a:pt x="486862" y="194358"/>
                    <a:pt x="513642" y="191703"/>
                    <a:pt x="534767" y="186829"/>
                  </a:cubicBezTo>
                  <a:cubicBezTo>
                    <a:pt x="546852" y="184078"/>
                    <a:pt x="555021" y="181085"/>
                    <a:pt x="560290" y="178576"/>
                  </a:cubicBezTo>
                  <a:cubicBezTo>
                    <a:pt x="559565" y="178238"/>
                    <a:pt x="558743" y="177852"/>
                    <a:pt x="557873" y="177514"/>
                  </a:cubicBezTo>
                  <a:cubicBezTo>
                    <a:pt x="552652" y="175245"/>
                    <a:pt x="545160" y="172687"/>
                    <a:pt x="534767" y="170322"/>
                  </a:cubicBezTo>
                  <a:cubicBezTo>
                    <a:pt x="513642" y="165448"/>
                    <a:pt x="486862" y="162793"/>
                    <a:pt x="459356" y="162793"/>
                  </a:cubicBezTo>
                  <a:close/>
                  <a:moveTo>
                    <a:pt x="41901" y="159368"/>
                  </a:moveTo>
                  <a:lnTo>
                    <a:pt x="41901" y="172351"/>
                  </a:lnTo>
                  <a:cubicBezTo>
                    <a:pt x="43157" y="173268"/>
                    <a:pt x="45187" y="174523"/>
                    <a:pt x="48184" y="175971"/>
                  </a:cubicBezTo>
                  <a:cubicBezTo>
                    <a:pt x="53451" y="178481"/>
                    <a:pt x="61619" y="181473"/>
                    <a:pt x="73701" y="184224"/>
                  </a:cubicBezTo>
                  <a:cubicBezTo>
                    <a:pt x="94821" y="189099"/>
                    <a:pt x="121595" y="191754"/>
                    <a:pt x="149094" y="191754"/>
                  </a:cubicBezTo>
                  <a:cubicBezTo>
                    <a:pt x="176593" y="191754"/>
                    <a:pt x="203367" y="189099"/>
                    <a:pt x="224486" y="184224"/>
                  </a:cubicBezTo>
                  <a:cubicBezTo>
                    <a:pt x="236520" y="181473"/>
                    <a:pt x="244736" y="178481"/>
                    <a:pt x="249955" y="175971"/>
                  </a:cubicBezTo>
                  <a:cubicBezTo>
                    <a:pt x="252952" y="174523"/>
                    <a:pt x="255030" y="173268"/>
                    <a:pt x="256238" y="172351"/>
                  </a:cubicBezTo>
                  <a:lnTo>
                    <a:pt x="256286" y="172351"/>
                  </a:lnTo>
                  <a:lnTo>
                    <a:pt x="256286" y="159368"/>
                  </a:lnTo>
                  <a:cubicBezTo>
                    <a:pt x="252855" y="160575"/>
                    <a:pt x="249279" y="161733"/>
                    <a:pt x="245461" y="162843"/>
                  </a:cubicBezTo>
                  <a:cubicBezTo>
                    <a:pt x="219412" y="170276"/>
                    <a:pt x="185195" y="174378"/>
                    <a:pt x="149094" y="174378"/>
                  </a:cubicBezTo>
                  <a:cubicBezTo>
                    <a:pt x="112944" y="174378"/>
                    <a:pt x="78727" y="170276"/>
                    <a:pt x="52678" y="162843"/>
                  </a:cubicBezTo>
                  <a:cubicBezTo>
                    <a:pt x="48909" y="161733"/>
                    <a:pt x="45284" y="160575"/>
                    <a:pt x="41901" y="159368"/>
                  </a:cubicBezTo>
                  <a:close/>
                  <a:moveTo>
                    <a:pt x="459356" y="120949"/>
                  </a:moveTo>
                  <a:cubicBezTo>
                    <a:pt x="495515" y="120949"/>
                    <a:pt x="529739" y="125051"/>
                    <a:pt x="555746" y="132532"/>
                  </a:cubicBezTo>
                  <a:cubicBezTo>
                    <a:pt x="569668" y="136490"/>
                    <a:pt x="580931" y="141364"/>
                    <a:pt x="589197" y="146963"/>
                  </a:cubicBezTo>
                  <a:cubicBezTo>
                    <a:pt x="604473" y="157291"/>
                    <a:pt x="608195" y="169068"/>
                    <a:pt x="608437" y="177514"/>
                  </a:cubicBezTo>
                  <a:lnTo>
                    <a:pt x="608485" y="177514"/>
                  </a:lnTo>
                  <a:lnTo>
                    <a:pt x="608485" y="475395"/>
                  </a:lnTo>
                  <a:cubicBezTo>
                    <a:pt x="608485" y="483890"/>
                    <a:pt x="605101" y="496245"/>
                    <a:pt x="589101" y="506960"/>
                  </a:cubicBezTo>
                  <a:cubicBezTo>
                    <a:pt x="580786" y="512510"/>
                    <a:pt x="569571" y="517240"/>
                    <a:pt x="555649" y="521149"/>
                  </a:cubicBezTo>
                  <a:cubicBezTo>
                    <a:pt x="529788" y="528340"/>
                    <a:pt x="495611" y="532346"/>
                    <a:pt x="459356" y="532346"/>
                  </a:cubicBezTo>
                  <a:cubicBezTo>
                    <a:pt x="423150" y="532346"/>
                    <a:pt x="388925" y="528340"/>
                    <a:pt x="363112" y="521149"/>
                  </a:cubicBezTo>
                  <a:cubicBezTo>
                    <a:pt x="349190" y="517240"/>
                    <a:pt x="337926" y="512462"/>
                    <a:pt x="329660" y="506960"/>
                  </a:cubicBezTo>
                  <a:cubicBezTo>
                    <a:pt x="313611" y="496245"/>
                    <a:pt x="310276" y="483890"/>
                    <a:pt x="310276" y="475395"/>
                  </a:cubicBezTo>
                  <a:lnTo>
                    <a:pt x="310276" y="415307"/>
                  </a:lnTo>
                  <a:lnTo>
                    <a:pt x="310276" y="356136"/>
                  </a:lnTo>
                  <a:lnTo>
                    <a:pt x="310276" y="296917"/>
                  </a:lnTo>
                  <a:lnTo>
                    <a:pt x="310276" y="237746"/>
                  </a:lnTo>
                  <a:lnTo>
                    <a:pt x="310276" y="178576"/>
                  </a:lnTo>
                  <a:lnTo>
                    <a:pt x="310276" y="177514"/>
                  </a:lnTo>
                  <a:cubicBezTo>
                    <a:pt x="310566" y="169068"/>
                    <a:pt x="314240" y="157291"/>
                    <a:pt x="329515" y="146963"/>
                  </a:cubicBezTo>
                  <a:cubicBezTo>
                    <a:pt x="337830" y="141364"/>
                    <a:pt x="349045" y="136490"/>
                    <a:pt x="362967" y="132532"/>
                  </a:cubicBezTo>
                  <a:cubicBezTo>
                    <a:pt x="389022" y="125051"/>
                    <a:pt x="423246" y="120949"/>
                    <a:pt x="459356" y="120949"/>
                  </a:cubicBezTo>
                  <a:close/>
                  <a:moveTo>
                    <a:pt x="41901" y="100196"/>
                  </a:moveTo>
                  <a:lnTo>
                    <a:pt x="41901" y="113180"/>
                  </a:lnTo>
                  <a:cubicBezTo>
                    <a:pt x="43157" y="114097"/>
                    <a:pt x="45187" y="115351"/>
                    <a:pt x="48184" y="116799"/>
                  </a:cubicBezTo>
                  <a:cubicBezTo>
                    <a:pt x="53403" y="119261"/>
                    <a:pt x="61619" y="122301"/>
                    <a:pt x="73701" y="125052"/>
                  </a:cubicBezTo>
                  <a:cubicBezTo>
                    <a:pt x="94772" y="129927"/>
                    <a:pt x="121546" y="132582"/>
                    <a:pt x="149094" y="132582"/>
                  </a:cubicBezTo>
                  <a:cubicBezTo>
                    <a:pt x="176593" y="132582"/>
                    <a:pt x="203367" y="129879"/>
                    <a:pt x="224486" y="125052"/>
                  </a:cubicBezTo>
                  <a:cubicBezTo>
                    <a:pt x="236520" y="122301"/>
                    <a:pt x="244736" y="119261"/>
                    <a:pt x="249955" y="116799"/>
                  </a:cubicBezTo>
                  <a:cubicBezTo>
                    <a:pt x="252952" y="115351"/>
                    <a:pt x="255030" y="114097"/>
                    <a:pt x="256238" y="113180"/>
                  </a:cubicBezTo>
                  <a:lnTo>
                    <a:pt x="256238" y="100196"/>
                  </a:lnTo>
                  <a:cubicBezTo>
                    <a:pt x="252855" y="101403"/>
                    <a:pt x="249279" y="102561"/>
                    <a:pt x="245461" y="103671"/>
                  </a:cubicBezTo>
                  <a:cubicBezTo>
                    <a:pt x="219412" y="111104"/>
                    <a:pt x="185195" y="115207"/>
                    <a:pt x="149094" y="115207"/>
                  </a:cubicBezTo>
                  <a:cubicBezTo>
                    <a:pt x="112944" y="115207"/>
                    <a:pt x="78727" y="111104"/>
                    <a:pt x="52678" y="103671"/>
                  </a:cubicBezTo>
                  <a:cubicBezTo>
                    <a:pt x="48909" y="102561"/>
                    <a:pt x="45284" y="101403"/>
                    <a:pt x="41901" y="100196"/>
                  </a:cubicBezTo>
                  <a:close/>
                  <a:moveTo>
                    <a:pt x="149094" y="41845"/>
                  </a:moveTo>
                  <a:cubicBezTo>
                    <a:pt x="121595" y="41845"/>
                    <a:pt x="94772" y="44500"/>
                    <a:pt x="73701" y="49326"/>
                  </a:cubicBezTo>
                  <a:cubicBezTo>
                    <a:pt x="63310" y="51739"/>
                    <a:pt x="55820" y="54297"/>
                    <a:pt x="50552" y="56517"/>
                  </a:cubicBezTo>
                  <a:cubicBezTo>
                    <a:pt x="49730" y="56903"/>
                    <a:pt x="48909" y="57241"/>
                    <a:pt x="48184" y="57627"/>
                  </a:cubicBezTo>
                  <a:cubicBezTo>
                    <a:pt x="53403" y="60089"/>
                    <a:pt x="61619" y="63081"/>
                    <a:pt x="73701" y="65881"/>
                  </a:cubicBezTo>
                  <a:cubicBezTo>
                    <a:pt x="94772" y="70707"/>
                    <a:pt x="121546" y="73410"/>
                    <a:pt x="149094" y="73410"/>
                  </a:cubicBezTo>
                  <a:cubicBezTo>
                    <a:pt x="176593" y="73410"/>
                    <a:pt x="203367" y="70707"/>
                    <a:pt x="224486" y="65881"/>
                  </a:cubicBezTo>
                  <a:cubicBezTo>
                    <a:pt x="236520" y="63081"/>
                    <a:pt x="244736" y="60089"/>
                    <a:pt x="249955" y="57627"/>
                  </a:cubicBezTo>
                  <a:cubicBezTo>
                    <a:pt x="249230" y="57241"/>
                    <a:pt x="248409" y="56903"/>
                    <a:pt x="247587" y="56517"/>
                  </a:cubicBezTo>
                  <a:cubicBezTo>
                    <a:pt x="242368" y="54297"/>
                    <a:pt x="234829" y="51739"/>
                    <a:pt x="224486" y="49326"/>
                  </a:cubicBezTo>
                  <a:cubicBezTo>
                    <a:pt x="203367" y="44500"/>
                    <a:pt x="176593" y="41845"/>
                    <a:pt x="149094" y="41845"/>
                  </a:cubicBezTo>
                  <a:close/>
                  <a:moveTo>
                    <a:pt x="149094" y="0"/>
                  </a:moveTo>
                  <a:cubicBezTo>
                    <a:pt x="185195" y="0"/>
                    <a:pt x="219412" y="4103"/>
                    <a:pt x="245461" y="11535"/>
                  </a:cubicBezTo>
                  <a:cubicBezTo>
                    <a:pt x="259331" y="15541"/>
                    <a:pt x="270592" y="20416"/>
                    <a:pt x="278904" y="26014"/>
                  </a:cubicBezTo>
                  <a:cubicBezTo>
                    <a:pt x="294128" y="36343"/>
                    <a:pt x="297849" y="48119"/>
                    <a:pt x="298139" y="56517"/>
                  </a:cubicBezTo>
                  <a:lnTo>
                    <a:pt x="298139" y="57627"/>
                  </a:lnTo>
                  <a:lnTo>
                    <a:pt x="298139" y="116799"/>
                  </a:lnTo>
                  <a:lnTo>
                    <a:pt x="298139" y="175971"/>
                  </a:lnTo>
                  <a:lnTo>
                    <a:pt x="298139" y="235143"/>
                  </a:lnTo>
                  <a:lnTo>
                    <a:pt x="298139" y="293687"/>
                  </a:lnTo>
                  <a:lnTo>
                    <a:pt x="298139" y="352232"/>
                  </a:lnTo>
                  <a:lnTo>
                    <a:pt x="298139" y="412659"/>
                  </a:lnTo>
                  <a:lnTo>
                    <a:pt x="298139" y="475112"/>
                  </a:lnTo>
                  <a:cubicBezTo>
                    <a:pt x="298139" y="483655"/>
                    <a:pt x="294804" y="496011"/>
                    <a:pt x="278759" y="506677"/>
                  </a:cubicBezTo>
                  <a:cubicBezTo>
                    <a:pt x="270495" y="512228"/>
                    <a:pt x="259235" y="517006"/>
                    <a:pt x="245316" y="520915"/>
                  </a:cubicBezTo>
                  <a:cubicBezTo>
                    <a:pt x="219460" y="528106"/>
                    <a:pt x="185292" y="532064"/>
                    <a:pt x="149094" y="532064"/>
                  </a:cubicBezTo>
                  <a:cubicBezTo>
                    <a:pt x="112847" y="532064"/>
                    <a:pt x="78679" y="528106"/>
                    <a:pt x="52823" y="520915"/>
                  </a:cubicBezTo>
                  <a:cubicBezTo>
                    <a:pt x="38905" y="517006"/>
                    <a:pt x="27644" y="512228"/>
                    <a:pt x="19380" y="506677"/>
                  </a:cubicBezTo>
                  <a:cubicBezTo>
                    <a:pt x="3383" y="496011"/>
                    <a:pt x="0" y="483655"/>
                    <a:pt x="0" y="475112"/>
                  </a:cubicBezTo>
                  <a:lnTo>
                    <a:pt x="0" y="412659"/>
                  </a:lnTo>
                  <a:lnTo>
                    <a:pt x="0" y="352232"/>
                  </a:lnTo>
                  <a:lnTo>
                    <a:pt x="0" y="293687"/>
                  </a:lnTo>
                  <a:lnTo>
                    <a:pt x="0" y="235143"/>
                  </a:lnTo>
                  <a:lnTo>
                    <a:pt x="0" y="175971"/>
                  </a:lnTo>
                  <a:lnTo>
                    <a:pt x="0" y="116799"/>
                  </a:lnTo>
                  <a:lnTo>
                    <a:pt x="0" y="57627"/>
                  </a:lnTo>
                  <a:lnTo>
                    <a:pt x="0" y="56517"/>
                  </a:lnTo>
                  <a:cubicBezTo>
                    <a:pt x="290" y="48119"/>
                    <a:pt x="4011" y="36343"/>
                    <a:pt x="19235" y="26014"/>
                  </a:cubicBezTo>
                  <a:cubicBezTo>
                    <a:pt x="27547" y="20416"/>
                    <a:pt x="38808" y="15541"/>
                    <a:pt x="52678" y="11535"/>
                  </a:cubicBezTo>
                  <a:cubicBezTo>
                    <a:pt x="78727" y="4103"/>
                    <a:pt x="112944" y="0"/>
                    <a:pt x="149094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8000"/>
                </a:lnSpc>
              </a:pPr>
              <a:endParaRPr lang="zh-CN" altLang="zh-CN">
                <a:solidFill>
                  <a:srgbClr val="FFFFFF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6651133" y="1288988"/>
              <a:ext cx="3453615" cy="2070947"/>
            </a:xfrm>
            <a:prstGeom prst="roundRect">
              <a:avLst>
                <a:gd name="adj" fmla="val 8257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9615614" y="1845755"/>
              <a:ext cx="957412" cy="957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 sz="4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50460" y="2068047"/>
              <a:ext cx="2448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单击此处输入正文，请尽量言简意赅的阐述观点；可酌情增减文字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950460" y="1644546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45" name="太阳形 44"/>
            <p:cNvSpPr>
              <a:spLocks noChangeArrowheads="1"/>
            </p:cNvSpPr>
            <p:nvPr/>
          </p:nvSpPr>
          <p:spPr bwMode="auto">
            <a:xfrm>
              <a:off x="9886061" y="2072466"/>
              <a:ext cx="441814" cy="432904"/>
            </a:xfrm>
            <a:custGeom>
              <a:avLst/>
              <a:gdLst>
                <a:gd name="connsiteX0" fmla="*/ 385710 w 608838"/>
                <a:gd name="connsiteY0" fmla="*/ 348311 h 596560"/>
                <a:gd name="connsiteX1" fmla="*/ 413544 w 608838"/>
                <a:gd name="connsiteY1" fmla="*/ 348311 h 596560"/>
                <a:gd name="connsiteX2" fmla="*/ 427485 w 608838"/>
                <a:gd name="connsiteY2" fmla="*/ 348311 h 596560"/>
                <a:gd name="connsiteX3" fmla="*/ 427485 w 608838"/>
                <a:gd name="connsiteY3" fmla="*/ 390015 h 596560"/>
                <a:gd name="connsiteX4" fmla="*/ 385710 w 608838"/>
                <a:gd name="connsiteY4" fmla="*/ 390015 h 596560"/>
                <a:gd name="connsiteX5" fmla="*/ 385710 w 608838"/>
                <a:gd name="connsiteY5" fmla="*/ 355881 h 596560"/>
                <a:gd name="connsiteX6" fmla="*/ 351898 w 608838"/>
                <a:gd name="connsiteY6" fmla="*/ 304981 h 596560"/>
                <a:gd name="connsiteX7" fmla="*/ 351898 w 608838"/>
                <a:gd name="connsiteY7" fmla="*/ 305969 h 596560"/>
                <a:gd name="connsiteX8" fmla="*/ 351898 w 608838"/>
                <a:gd name="connsiteY8" fmla="*/ 320924 h 596560"/>
                <a:gd name="connsiteX9" fmla="*/ 351898 w 608838"/>
                <a:gd name="connsiteY9" fmla="*/ 343028 h 596560"/>
                <a:gd name="connsiteX10" fmla="*/ 351898 w 608838"/>
                <a:gd name="connsiteY10" fmla="*/ 365132 h 596560"/>
                <a:gd name="connsiteX11" fmla="*/ 351898 w 608838"/>
                <a:gd name="connsiteY11" fmla="*/ 431348 h 596560"/>
                <a:gd name="connsiteX12" fmla="*/ 526975 w 608838"/>
                <a:gd name="connsiteY12" fmla="*/ 431348 h 596560"/>
                <a:gd name="connsiteX13" fmla="*/ 548359 w 608838"/>
                <a:gd name="connsiteY13" fmla="*/ 431348 h 596560"/>
                <a:gd name="connsiteX14" fmla="*/ 566164 w 608838"/>
                <a:gd name="connsiteY14" fmla="*/ 431348 h 596560"/>
                <a:gd name="connsiteX15" fmla="*/ 566164 w 608838"/>
                <a:gd name="connsiteY15" fmla="*/ 304981 h 596560"/>
                <a:gd name="connsiteX16" fmla="*/ 551138 w 608838"/>
                <a:gd name="connsiteY16" fmla="*/ 304981 h 596560"/>
                <a:gd name="connsiteX17" fmla="*/ 548359 w 608838"/>
                <a:gd name="connsiteY17" fmla="*/ 304981 h 596560"/>
                <a:gd name="connsiteX18" fmla="*/ 526975 w 608838"/>
                <a:gd name="connsiteY18" fmla="*/ 304981 h 596560"/>
                <a:gd name="connsiteX19" fmla="*/ 491507 w 608838"/>
                <a:gd name="connsiteY19" fmla="*/ 304981 h 596560"/>
                <a:gd name="connsiteX20" fmla="*/ 410445 w 608838"/>
                <a:gd name="connsiteY20" fmla="*/ 304981 h 596560"/>
                <a:gd name="connsiteX21" fmla="*/ 353829 w 608838"/>
                <a:gd name="connsiteY21" fmla="*/ 304981 h 596560"/>
                <a:gd name="connsiteX22" fmla="*/ 42721 w 608838"/>
                <a:gd name="connsiteY22" fmla="*/ 184494 h 596560"/>
                <a:gd name="connsiteX23" fmla="*/ 42721 w 608838"/>
                <a:gd name="connsiteY23" fmla="*/ 190513 h 596560"/>
                <a:gd name="connsiteX24" fmla="*/ 42721 w 608838"/>
                <a:gd name="connsiteY24" fmla="*/ 234297 h 596560"/>
                <a:gd name="connsiteX25" fmla="*/ 42721 w 608838"/>
                <a:gd name="connsiteY25" fmla="*/ 240693 h 596560"/>
                <a:gd name="connsiteX26" fmla="*/ 42721 w 608838"/>
                <a:gd name="connsiteY26" fmla="*/ 321677 h 596560"/>
                <a:gd name="connsiteX27" fmla="*/ 42721 w 608838"/>
                <a:gd name="connsiteY27" fmla="*/ 553905 h 596560"/>
                <a:gd name="connsiteX28" fmla="*/ 526975 w 608838"/>
                <a:gd name="connsiteY28" fmla="*/ 553905 h 596560"/>
                <a:gd name="connsiteX29" fmla="*/ 526975 w 608838"/>
                <a:gd name="connsiteY29" fmla="*/ 474003 h 596560"/>
                <a:gd name="connsiteX30" fmla="*/ 309176 w 608838"/>
                <a:gd name="connsiteY30" fmla="*/ 474003 h 596560"/>
                <a:gd name="connsiteX31" fmla="*/ 309176 w 608838"/>
                <a:gd name="connsiteY31" fmla="*/ 376748 h 596560"/>
                <a:gd name="connsiteX32" fmla="*/ 309176 w 608838"/>
                <a:gd name="connsiteY32" fmla="*/ 354691 h 596560"/>
                <a:gd name="connsiteX33" fmla="*/ 309176 w 608838"/>
                <a:gd name="connsiteY33" fmla="*/ 332587 h 596560"/>
                <a:gd name="connsiteX34" fmla="*/ 309176 w 608838"/>
                <a:gd name="connsiteY34" fmla="*/ 327085 h 596560"/>
                <a:gd name="connsiteX35" fmla="*/ 309176 w 608838"/>
                <a:gd name="connsiteY35" fmla="*/ 279492 h 596560"/>
                <a:gd name="connsiteX36" fmla="*/ 309176 w 608838"/>
                <a:gd name="connsiteY36" fmla="*/ 262326 h 596560"/>
                <a:gd name="connsiteX37" fmla="*/ 343843 w 608838"/>
                <a:gd name="connsiteY37" fmla="*/ 262326 h 596560"/>
                <a:gd name="connsiteX38" fmla="*/ 440025 w 608838"/>
                <a:gd name="connsiteY38" fmla="*/ 262326 h 596560"/>
                <a:gd name="connsiteX39" fmla="*/ 495229 w 608838"/>
                <a:gd name="connsiteY39" fmla="*/ 262326 h 596560"/>
                <a:gd name="connsiteX40" fmla="*/ 517366 w 608838"/>
                <a:gd name="connsiteY40" fmla="*/ 262326 h 596560"/>
                <a:gd name="connsiteX41" fmla="*/ 526975 w 608838"/>
                <a:gd name="connsiteY41" fmla="*/ 262326 h 596560"/>
                <a:gd name="connsiteX42" fmla="*/ 526975 w 608838"/>
                <a:gd name="connsiteY42" fmla="*/ 216661 h 596560"/>
                <a:gd name="connsiteX43" fmla="*/ 526975 w 608838"/>
                <a:gd name="connsiteY43" fmla="*/ 184494 h 596560"/>
                <a:gd name="connsiteX44" fmla="*/ 518214 w 608838"/>
                <a:gd name="connsiteY44" fmla="*/ 184494 h 596560"/>
                <a:gd name="connsiteX45" fmla="*/ 496076 w 608838"/>
                <a:gd name="connsiteY45" fmla="*/ 184494 h 596560"/>
                <a:gd name="connsiteX46" fmla="*/ 473938 w 608838"/>
                <a:gd name="connsiteY46" fmla="*/ 184494 h 596560"/>
                <a:gd name="connsiteX47" fmla="*/ 450435 w 608838"/>
                <a:gd name="connsiteY47" fmla="*/ 184494 h 596560"/>
                <a:gd name="connsiteX48" fmla="*/ 402768 w 608838"/>
                <a:gd name="connsiteY48" fmla="*/ 184494 h 596560"/>
                <a:gd name="connsiteX49" fmla="*/ 145874 w 608838"/>
                <a:gd name="connsiteY49" fmla="*/ 184494 h 596560"/>
                <a:gd name="connsiteX50" fmla="*/ 82098 w 608838"/>
                <a:gd name="connsiteY50" fmla="*/ 184494 h 596560"/>
                <a:gd name="connsiteX51" fmla="*/ 64812 w 608838"/>
                <a:gd name="connsiteY51" fmla="*/ 184494 h 596560"/>
                <a:gd name="connsiteX52" fmla="*/ 451188 w 608838"/>
                <a:gd name="connsiteY52" fmla="*/ 101300 h 596560"/>
                <a:gd name="connsiteX53" fmla="*/ 414166 w 608838"/>
                <a:gd name="connsiteY53" fmla="*/ 111411 h 596560"/>
                <a:gd name="connsiteX54" fmla="*/ 372198 w 608838"/>
                <a:gd name="connsiteY54" fmla="*/ 122839 h 596560"/>
                <a:gd name="connsiteX55" fmla="*/ 302346 w 608838"/>
                <a:gd name="connsiteY55" fmla="*/ 141839 h 596560"/>
                <a:gd name="connsiteX56" fmla="*/ 381619 w 608838"/>
                <a:gd name="connsiteY56" fmla="*/ 141839 h 596560"/>
                <a:gd name="connsiteX57" fmla="*/ 429286 w 608838"/>
                <a:gd name="connsiteY57" fmla="*/ 141839 h 596560"/>
                <a:gd name="connsiteX58" fmla="*/ 462304 w 608838"/>
                <a:gd name="connsiteY58" fmla="*/ 141839 h 596560"/>
                <a:gd name="connsiteX59" fmla="*/ 339557 w 608838"/>
                <a:gd name="connsiteY59" fmla="*/ 57140 h 596560"/>
                <a:gd name="connsiteX60" fmla="*/ 202773 w 608838"/>
                <a:gd name="connsiteY60" fmla="*/ 124814 h 596560"/>
                <a:gd name="connsiteX61" fmla="*/ 352840 w 608838"/>
                <a:gd name="connsiteY61" fmla="*/ 83899 h 596560"/>
                <a:gd name="connsiteX62" fmla="*/ 358869 w 608838"/>
                <a:gd name="connsiteY62" fmla="*/ 0 h 596560"/>
                <a:gd name="connsiteX63" fmla="*/ 394855 w 608838"/>
                <a:gd name="connsiteY63" fmla="*/ 72471 h 596560"/>
                <a:gd name="connsiteX64" fmla="*/ 481145 w 608838"/>
                <a:gd name="connsiteY64" fmla="*/ 48957 h 596560"/>
                <a:gd name="connsiteX65" fmla="*/ 506533 w 608838"/>
                <a:gd name="connsiteY65" fmla="*/ 141839 h 596560"/>
                <a:gd name="connsiteX66" fmla="*/ 569696 w 608838"/>
                <a:gd name="connsiteY66" fmla="*/ 141839 h 596560"/>
                <a:gd name="connsiteX67" fmla="*/ 569696 w 608838"/>
                <a:gd name="connsiteY67" fmla="*/ 262326 h 596560"/>
                <a:gd name="connsiteX68" fmla="*/ 608838 w 608838"/>
                <a:gd name="connsiteY68" fmla="*/ 262326 h 596560"/>
                <a:gd name="connsiteX69" fmla="*/ 608838 w 608838"/>
                <a:gd name="connsiteY69" fmla="*/ 474003 h 596560"/>
                <a:gd name="connsiteX70" fmla="*/ 569696 w 608838"/>
                <a:gd name="connsiteY70" fmla="*/ 474003 h 596560"/>
                <a:gd name="connsiteX71" fmla="*/ 569696 w 608838"/>
                <a:gd name="connsiteY71" fmla="*/ 596560 h 596560"/>
                <a:gd name="connsiteX72" fmla="*/ 0 w 608838"/>
                <a:gd name="connsiteY72" fmla="*/ 596560 h 596560"/>
                <a:gd name="connsiteX73" fmla="*/ 0 w 608838"/>
                <a:gd name="connsiteY73" fmla="*/ 141839 h 596560"/>
                <a:gd name="connsiteX74" fmla="*/ 72113 w 608838"/>
                <a:gd name="connsiteY74" fmla="*/ 141839 h 59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608838" h="596560">
                  <a:moveTo>
                    <a:pt x="385710" y="348311"/>
                  </a:moveTo>
                  <a:lnTo>
                    <a:pt x="413544" y="348311"/>
                  </a:lnTo>
                  <a:lnTo>
                    <a:pt x="427485" y="348311"/>
                  </a:lnTo>
                  <a:lnTo>
                    <a:pt x="427485" y="390015"/>
                  </a:lnTo>
                  <a:lnTo>
                    <a:pt x="385710" y="390015"/>
                  </a:lnTo>
                  <a:lnTo>
                    <a:pt x="385710" y="355881"/>
                  </a:lnTo>
                  <a:close/>
                  <a:moveTo>
                    <a:pt x="351898" y="304981"/>
                  </a:moveTo>
                  <a:lnTo>
                    <a:pt x="351898" y="305969"/>
                  </a:lnTo>
                  <a:lnTo>
                    <a:pt x="351898" y="320924"/>
                  </a:lnTo>
                  <a:lnTo>
                    <a:pt x="351898" y="343028"/>
                  </a:lnTo>
                  <a:lnTo>
                    <a:pt x="351898" y="365132"/>
                  </a:lnTo>
                  <a:lnTo>
                    <a:pt x="351898" y="431348"/>
                  </a:lnTo>
                  <a:lnTo>
                    <a:pt x="526975" y="431348"/>
                  </a:lnTo>
                  <a:lnTo>
                    <a:pt x="548359" y="431348"/>
                  </a:lnTo>
                  <a:lnTo>
                    <a:pt x="566164" y="431348"/>
                  </a:lnTo>
                  <a:lnTo>
                    <a:pt x="566164" y="304981"/>
                  </a:lnTo>
                  <a:lnTo>
                    <a:pt x="551138" y="304981"/>
                  </a:lnTo>
                  <a:lnTo>
                    <a:pt x="548359" y="304981"/>
                  </a:lnTo>
                  <a:lnTo>
                    <a:pt x="526975" y="304981"/>
                  </a:lnTo>
                  <a:lnTo>
                    <a:pt x="491507" y="304981"/>
                  </a:lnTo>
                  <a:lnTo>
                    <a:pt x="410445" y="304981"/>
                  </a:lnTo>
                  <a:lnTo>
                    <a:pt x="353829" y="304981"/>
                  </a:lnTo>
                  <a:close/>
                  <a:moveTo>
                    <a:pt x="42721" y="184494"/>
                  </a:moveTo>
                  <a:lnTo>
                    <a:pt x="42721" y="190513"/>
                  </a:lnTo>
                  <a:lnTo>
                    <a:pt x="42721" y="234297"/>
                  </a:lnTo>
                  <a:lnTo>
                    <a:pt x="42721" y="240693"/>
                  </a:lnTo>
                  <a:lnTo>
                    <a:pt x="42721" y="321677"/>
                  </a:lnTo>
                  <a:lnTo>
                    <a:pt x="42721" y="553905"/>
                  </a:lnTo>
                  <a:lnTo>
                    <a:pt x="526975" y="553905"/>
                  </a:lnTo>
                  <a:lnTo>
                    <a:pt x="526975" y="474003"/>
                  </a:lnTo>
                  <a:lnTo>
                    <a:pt x="309176" y="474003"/>
                  </a:lnTo>
                  <a:lnTo>
                    <a:pt x="309176" y="376748"/>
                  </a:lnTo>
                  <a:lnTo>
                    <a:pt x="309176" y="354691"/>
                  </a:lnTo>
                  <a:lnTo>
                    <a:pt x="309176" y="332587"/>
                  </a:lnTo>
                  <a:lnTo>
                    <a:pt x="309176" y="327085"/>
                  </a:lnTo>
                  <a:lnTo>
                    <a:pt x="309176" y="279492"/>
                  </a:lnTo>
                  <a:lnTo>
                    <a:pt x="309176" y="262326"/>
                  </a:lnTo>
                  <a:lnTo>
                    <a:pt x="343843" y="262326"/>
                  </a:lnTo>
                  <a:lnTo>
                    <a:pt x="440025" y="262326"/>
                  </a:lnTo>
                  <a:lnTo>
                    <a:pt x="495229" y="262326"/>
                  </a:lnTo>
                  <a:lnTo>
                    <a:pt x="517366" y="262326"/>
                  </a:lnTo>
                  <a:lnTo>
                    <a:pt x="526975" y="262326"/>
                  </a:lnTo>
                  <a:lnTo>
                    <a:pt x="526975" y="216661"/>
                  </a:lnTo>
                  <a:lnTo>
                    <a:pt x="526975" y="184494"/>
                  </a:lnTo>
                  <a:lnTo>
                    <a:pt x="518214" y="184494"/>
                  </a:lnTo>
                  <a:lnTo>
                    <a:pt x="496076" y="184494"/>
                  </a:lnTo>
                  <a:lnTo>
                    <a:pt x="473938" y="184494"/>
                  </a:lnTo>
                  <a:lnTo>
                    <a:pt x="450435" y="184494"/>
                  </a:lnTo>
                  <a:lnTo>
                    <a:pt x="402768" y="184494"/>
                  </a:lnTo>
                  <a:lnTo>
                    <a:pt x="145874" y="184494"/>
                  </a:lnTo>
                  <a:lnTo>
                    <a:pt x="82098" y="184494"/>
                  </a:lnTo>
                  <a:lnTo>
                    <a:pt x="64812" y="184494"/>
                  </a:lnTo>
                  <a:close/>
                  <a:moveTo>
                    <a:pt x="451188" y="101300"/>
                  </a:moveTo>
                  <a:lnTo>
                    <a:pt x="414166" y="111411"/>
                  </a:lnTo>
                  <a:lnTo>
                    <a:pt x="372198" y="122839"/>
                  </a:lnTo>
                  <a:lnTo>
                    <a:pt x="302346" y="141839"/>
                  </a:lnTo>
                  <a:lnTo>
                    <a:pt x="381619" y="141839"/>
                  </a:lnTo>
                  <a:lnTo>
                    <a:pt x="429286" y="141839"/>
                  </a:lnTo>
                  <a:lnTo>
                    <a:pt x="462304" y="141839"/>
                  </a:lnTo>
                  <a:close/>
                  <a:moveTo>
                    <a:pt x="339557" y="57140"/>
                  </a:moveTo>
                  <a:lnTo>
                    <a:pt x="202773" y="124814"/>
                  </a:lnTo>
                  <a:lnTo>
                    <a:pt x="352840" y="83899"/>
                  </a:lnTo>
                  <a:close/>
                  <a:moveTo>
                    <a:pt x="358869" y="0"/>
                  </a:moveTo>
                  <a:lnTo>
                    <a:pt x="394855" y="72471"/>
                  </a:lnTo>
                  <a:lnTo>
                    <a:pt x="481145" y="48957"/>
                  </a:lnTo>
                  <a:lnTo>
                    <a:pt x="506533" y="141839"/>
                  </a:lnTo>
                  <a:lnTo>
                    <a:pt x="569696" y="141839"/>
                  </a:lnTo>
                  <a:lnTo>
                    <a:pt x="569696" y="262326"/>
                  </a:lnTo>
                  <a:lnTo>
                    <a:pt x="608838" y="262326"/>
                  </a:lnTo>
                  <a:lnTo>
                    <a:pt x="608838" y="474003"/>
                  </a:lnTo>
                  <a:lnTo>
                    <a:pt x="569696" y="474003"/>
                  </a:lnTo>
                  <a:lnTo>
                    <a:pt x="569696" y="596560"/>
                  </a:lnTo>
                  <a:lnTo>
                    <a:pt x="0" y="596560"/>
                  </a:lnTo>
                  <a:lnTo>
                    <a:pt x="0" y="141839"/>
                  </a:lnTo>
                  <a:lnTo>
                    <a:pt x="72113" y="141839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8000"/>
                </a:lnSpc>
              </a:pPr>
              <a:endParaRPr lang="zh-CN" altLang="zh-CN">
                <a:solidFill>
                  <a:srgbClr val="FFFFFF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618974" y="3908367"/>
            <a:ext cx="8954052" cy="2079282"/>
            <a:chOff x="1618974" y="3908367"/>
            <a:chExt cx="8954052" cy="2079282"/>
          </a:xfrm>
        </p:grpSpPr>
        <p:sp>
          <p:nvSpPr>
            <p:cNvPr id="19" name="矩形: 圆角 18"/>
            <p:cNvSpPr/>
            <p:nvPr/>
          </p:nvSpPr>
          <p:spPr>
            <a:xfrm>
              <a:off x="2097679" y="3908367"/>
              <a:ext cx="3453615" cy="2070947"/>
            </a:xfrm>
            <a:prstGeom prst="roundRect">
              <a:avLst>
                <a:gd name="adj" fmla="val 8257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618974" y="4465134"/>
              <a:ext cx="957412" cy="957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 sz="4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4363" y="4687426"/>
              <a:ext cx="2448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单击此处输入正文，请尽量言简意赅的阐述观点；可酌情增减文字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834363" y="4263925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44" name="太阳形 44"/>
            <p:cNvSpPr>
              <a:spLocks noChangeArrowheads="1"/>
            </p:cNvSpPr>
            <p:nvPr/>
          </p:nvSpPr>
          <p:spPr bwMode="auto">
            <a:xfrm>
              <a:off x="1870178" y="4695761"/>
              <a:ext cx="441815" cy="416121"/>
            </a:xfrm>
            <a:custGeom>
              <a:avLst/>
              <a:gdLst>
                <a:gd name="T0" fmla="*/ 12933 w 12933"/>
                <a:gd name="T1" fmla="*/ 5028 h 12198"/>
                <a:gd name="T2" fmla="*/ 7549 w 12933"/>
                <a:gd name="T3" fmla="*/ 1531 h 12198"/>
                <a:gd name="T4" fmla="*/ 6467 w 12933"/>
                <a:gd name="T5" fmla="*/ 0 h 12198"/>
                <a:gd name="T6" fmla="*/ 5384 w 12933"/>
                <a:gd name="T7" fmla="*/ 1531 h 12198"/>
                <a:gd name="T8" fmla="*/ 0 w 12933"/>
                <a:gd name="T9" fmla="*/ 5028 h 12198"/>
                <a:gd name="T10" fmla="*/ 452 w 12933"/>
                <a:gd name="T11" fmla="*/ 7610 h 12198"/>
                <a:gd name="T12" fmla="*/ 10910 w 12933"/>
                <a:gd name="T13" fmla="*/ 12198 h 12198"/>
                <a:gd name="T14" fmla="*/ 12933 w 12933"/>
                <a:gd name="T15" fmla="*/ 7610 h 12198"/>
                <a:gd name="T16" fmla="*/ 6920 w 12933"/>
                <a:gd name="T17" fmla="*/ 8984 h 12198"/>
                <a:gd name="T18" fmla="*/ 8704 w 12933"/>
                <a:gd name="T19" fmla="*/ 7623 h 12198"/>
                <a:gd name="T20" fmla="*/ 6013 w 12933"/>
                <a:gd name="T21" fmla="*/ 11291 h 12198"/>
                <a:gd name="T22" fmla="*/ 4453 w 12933"/>
                <a:gd name="T23" fmla="*/ 9890 h 12198"/>
                <a:gd name="T24" fmla="*/ 6013 w 12933"/>
                <a:gd name="T25" fmla="*/ 11291 h 12198"/>
                <a:gd name="T26" fmla="*/ 4229 w 12933"/>
                <a:gd name="T27" fmla="*/ 7623 h 12198"/>
                <a:gd name="T28" fmla="*/ 6013 w 12933"/>
                <a:gd name="T29" fmla="*/ 8984 h 12198"/>
                <a:gd name="T30" fmla="*/ 4363 w 12933"/>
                <a:gd name="T31" fmla="*/ 8984 h 12198"/>
                <a:gd name="T32" fmla="*/ 6630 w 12933"/>
                <a:gd name="T33" fmla="*/ 1325 h 12198"/>
                <a:gd name="T34" fmla="*/ 6303 w 12933"/>
                <a:gd name="T35" fmla="*/ 1325 h 12198"/>
                <a:gd name="T36" fmla="*/ 6303 w 12933"/>
                <a:gd name="T37" fmla="*/ 971 h 12198"/>
                <a:gd name="T38" fmla="*/ 6630 w 12933"/>
                <a:gd name="T39" fmla="*/ 971 h 12198"/>
                <a:gd name="T40" fmla="*/ 6000 w 12933"/>
                <a:gd name="T41" fmla="*/ 2196 h 12198"/>
                <a:gd name="T42" fmla="*/ 6934 w 12933"/>
                <a:gd name="T43" fmla="*/ 2196 h 12198"/>
                <a:gd name="T44" fmla="*/ 2935 w 12933"/>
                <a:gd name="T45" fmla="*/ 5028 h 12198"/>
                <a:gd name="T46" fmla="*/ 907 w 12933"/>
                <a:gd name="T47" fmla="*/ 5935 h 12198"/>
                <a:gd name="T48" fmla="*/ 12027 w 12933"/>
                <a:gd name="T49" fmla="*/ 6704 h 12198"/>
                <a:gd name="T50" fmla="*/ 907 w 12933"/>
                <a:gd name="T51" fmla="*/ 5935 h 12198"/>
                <a:gd name="T52" fmla="*/ 3452 w 12933"/>
                <a:gd name="T53" fmla="*/ 8984 h 12198"/>
                <a:gd name="T54" fmla="*/ 1415 w 12933"/>
                <a:gd name="T55" fmla="*/ 7623 h 12198"/>
                <a:gd name="T56" fmla="*/ 2671 w 12933"/>
                <a:gd name="T57" fmla="*/ 11291 h 12198"/>
                <a:gd name="T58" fmla="*/ 3542 w 12933"/>
                <a:gd name="T59" fmla="*/ 9890 h 12198"/>
                <a:gd name="T60" fmla="*/ 2671 w 12933"/>
                <a:gd name="T61" fmla="*/ 11291 h 12198"/>
                <a:gd name="T62" fmla="*/ 8480 w 12933"/>
                <a:gd name="T63" fmla="*/ 9890 h 12198"/>
                <a:gd name="T64" fmla="*/ 6920 w 12933"/>
                <a:gd name="T65" fmla="*/ 11291 h 12198"/>
                <a:gd name="T66" fmla="*/ 10263 w 12933"/>
                <a:gd name="T67" fmla="*/ 11291 h 12198"/>
                <a:gd name="T68" fmla="*/ 9391 w 12933"/>
                <a:gd name="T69" fmla="*/ 9890 h 12198"/>
                <a:gd name="T70" fmla="*/ 10263 w 12933"/>
                <a:gd name="T71" fmla="*/ 11291 h 12198"/>
                <a:gd name="T72" fmla="*/ 9481 w 12933"/>
                <a:gd name="T73" fmla="*/ 8984 h 12198"/>
                <a:gd name="T74" fmla="*/ 11519 w 12933"/>
                <a:gd name="T75" fmla="*/ 7623 h 1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933" h="12198">
                  <a:moveTo>
                    <a:pt x="12933" y="7610"/>
                  </a:moveTo>
                  <a:lnTo>
                    <a:pt x="12933" y="5028"/>
                  </a:lnTo>
                  <a:lnTo>
                    <a:pt x="11334" y="5028"/>
                  </a:lnTo>
                  <a:lnTo>
                    <a:pt x="7549" y="1531"/>
                  </a:lnTo>
                  <a:cubicBezTo>
                    <a:pt x="7592" y="1411"/>
                    <a:pt x="7615" y="1282"/>
                    <a:pt x="7615" y="1148"/>
                  </a:cubicBezTo>
                  <a:cubicBezTo>
                    <a:pt x="7615" y="515"/>
                    <a:pt x="7100" y="0"/>
                    <a:pt x="6467" y="0"/>
                  </a:cubicBezTo>
                  <a:cubicBezTo>
                    <a:pt x="5834" y="0"/>
                    <a:pt x="5318" y="515"/>
                    <a:pt x="5318" y="1148"/>
                  </a:cubicBezTo>
                  <a:cubicBezTo>
                    <a:pt x="5318" y="1282"/>
                    <a:pt x="5342" y="1411"/>
                    <a:pt x="5384" y="1531"/>
                  </a:cubicBezTo>
                  <a:lnTo>
                    <a:pt x="1599" y="5028"/>
                  </a:lnTo>
                  <a:lnTo>
                    <a:pt x="0" y="5028"/>
                  </a:lnTo>
                  <a:lnTo>
                    <a:pt x="0" y="7610"/>
                  </a:lnTo>
                  <a:lnTo>
                    <a:pt x="452" y="7610"/>
                  </a:lnTo>
                  <a:lnTo>
                    <a:pt x="2023" y="12198"/>
                  </a:lnTo>
                  <a:lnTo>
                    <a:pt x="10910" y="12198"/>
                  </a:lnTo>
                  <a:lnTo>
                    <a:pt x="12481" y="7610"/>
                  </a:lnTo>
                  <a:lnTo>
                    <a:pt x="12933" y="7610"/>
                  </a:lnTo>
                  <a:close/>
                  <a:moveTo>
                    <a:pt x="8570" y="8984"/>
                  </a:moveTo>
                  <a:lnTo>
                    <a:pt x="6920" y="8984"/>
                  </a:lnTo>
                  <a:lnTo>
                    <a:pt x="6920" y="7623"/>
                  </a:lnTo>
                  <a:lnTo>
                    <a:pt x="8704" y="7623"/>
                  </a:lnTo>
                  <a:lnTo>
                    <a:pt x="8570" y="8984"/>
                  </a:lnTo>
                  <a:close/>
                  <a:moveTo>
                    <a:pt x="6013" y="11291"/>
                  </a:moveTo>
                  <a:lnTo>
                    <a:pt x="4591" y="11291"/>
                  </a:lnTo>
                  <a:lnTo>
                    <a:pt x="4453" y="9890"/>
                  </a:lnTo>
                  <a:lnTo>
                    <a:pt x="6013" y="9890"/>
                  </a:lnTo>
                  <a:lnTo>
                    <a:pt x="6013" y="11291"/>
                  </a:lnTo>
                  <a:close/>
                  <a:moveTo>
                    <a:pt x="4363" y="8984"/>
                  </a:moveTo>
                  <a:lnTo>
                    <a:pt x="4229" y="7623"/>
                  </a:lnTo>
                  <a:lnTo>
                    <a:pt x="6013" y="7623"/>
                  </a:lnTo>
                  <a:lnTo>
                    <a:pt x="6013" y="8984"/>
                  </a:lnTo>
                  <a:lnTo>
                    <a:pt x="4363" y="8984"/>
                  </a:lnTo>
                  <a:lnTo>
                    <a:pt x="4363" y="8984"/>
                  </a:lnTo>
                  <a:close/>
                  <a:moveTo>
                    <a:pt x="6708" y="1148"/>
                  </a:moveTo>
                  <a:cubicBezTo>
                    <a:pt x="6708" y="1218"/>
                    <a:pt x="6678" y="1281"/>
                    <a:pt x="6630" y="1325"/>
                  </a:cubicBezTo>
                  <a:cubicBezTo>
                    <a:pt x="6587" y="1365"/>
                    <a:pt x="6530" y="1389"/>
                    <a:pt x="6467" y="1389"/>
                  </a:cubicBezTo>
                  <a:cubicBezTo>
                    <a:pt x="6403" y="1389"/>
                    <a:pt x="6346" y="1365"/>
                    <a:pt x="6303" y="1325"/>
                  </a:cubicBezTo>
                  <a:cubicBezTo>
                    <a:pt x="6255" y="1281"/>
                    <a:pt x="6225" y="1218"/>
                    <a:pt x="6225" y="1148"/>
                  </a:cubicBezTo>
                  <a:cubicBezTo>
                    <a:pt x="6225" y="1078"/>
                    <a:pt x="6255" y="1015"/>
                    <a:pt x="6303" y="971"/>
                  </a:cubicBezTo>
                  <a:cubicBezTo>
                    <a:pt x="6346" y="931"/>
                    <a:pt x="6403" y="906"/>
                    <a:pt x="6467" y="906"/>
                  </a:cubicBezTo>
                  <a:cubicBezTo>
                    <a:pt x="6530" y="906"/>
                    <a:pt x="6587" y="931"/>
                    <a:pt x="6630" y="971"/>
                  </a:cubicBezTo>
                  <a:cubicBezTo>
                    <a:pt x="6678" y="1015"/>
                    <a:pt x="6708" y="1078"/>
                    <a:pt x="6708" y="1148"/>
                  </a:cubicBezTo>
                  <a:close/>
                  <a:moveTo>
                    <a:pt x="6000" y="2196"/>
                  </a:moveTo>
                  <a:cubicBezTo>
                    <a:pt x="6143" y="2260"/>
                    <a:pt x="6300" y="2296"/>
                    <a:pt x="6467" y="2296"/>
                  </a:cubicBezTo>
                  <a:cubicBezTo>
                    <a:pt x="6633" y="2296"/>
                    <a:pt x="6791" y="2260"/>
                    <a:pt x="6934" y="2196"/>
                  </a:cubicBezTo>
                  <a:lnTo>
                    <a:pt x="9998" y="5028"/>
                  </a:lnTo>
                  <a:lnTo>
                    <a:pt x="2935" y="5028"/>
                  </a:lnTo>
                  <a:lnTo>
                    <a:pt x="6000" y="2196"/>
                  </a:lnTo>
                  <a:close/>
                  <a:moveTo>
                    <a:pt x="907" y="5935"/>
                  </a:moveTo>
                  <a:lnTo>
                    <a:pt x="12027" y="5935"/>
                  </a:lnTo>
                  <a:lnTo>
                    <a:pt x="12027" y="6704"/>
                  </a:lnTo>
                  <a:lnTo>
                    <a:pt x="907" y="6704"/>
                  </a:lnTo>
                  <a:lnTo>
                    <a:pt x="907" y="5935"/>
                  </a:lnTo>
                  <a:close/>
                  <a:moveTo>
                    <a:pt x="3318" y="7623"/>
                  </a:moveTo>
                  <a:lnTo>
                    <a:pt x="3452" y="8984"/>
                  </a:lnTo>
                  <a:lnTo>
                    <a:pt x="1881" y="8984"/>
                  </a:lnTo>
                  <a:lnTo>
                    <a:pt x="1415" y="7623"/>
                  </a:lnTo>
                  <a:lnTo>
                    <a:pt x="3318" y="7623"/>
                  </a:lnTo>
                  <a:close/>
                  <a:moveTo>
                    <a:pt x="2671" y="11291"/>
                  </a:moveTo>
                  <a:lnTo>
                    <a:pt x="2191" y="9890"/>
                  </a:lnTo>
                  <a:lnTo>
                    <a:pt x="3542" y="9890"/>
                  </a:lnTo>
                  <a:lnTo>
                    <a:pt x="3680" y="11291"/>
                  </a:lnTo>
                  <a:lnTo>
                    <a:pt x="2671" y="11291"/>
                  </a:lnTo>
                  <a:close/>
                  <a:moveTo>
                    <a:pt x="6920" y="9890"/>
                  </a:moveTo>
                  <a:lnTo>
                    <a:pt x="8480" y="9890"/>
                  </a:lnTo>
                  <a:lnTo>
                    <a:pt x="8342" y="11291"/>
                  </a:lnTo>
                  <a:lnTo>
                    <a:pt x="6920" y="11291"/>
                  </a:lnTo>
                  <a:lnTo>
                    <a:pt x="6920" y="9890"/>
                  </a:lnTo>
                  <a:close/>
                  <a:moveTo>
                    <a:pt x="10263" y="11291"/>
                  </a:moveTo>
                  <a:lnTo>
                    <a:pt x="9253" y="11291"/>
                  </a:lnTo>
                  <a:lnTo>
                    <a:pt x="9391" y="9890"/>
                  </a:lnTo>
                  <a:lnTo>
                    <a:pt x="10742" y="9890"/>
                  </a:lnTo>
                  <a:lnTo>
                    <a:pt x="10263" y="11291"/>
                  </a:lnTo>
                  <a:close/>
                  <a:moveTo>
                    <a:pt x="11053" y="8984"/>
                  </a:moveTo>
                  <a:lnTo>
                    <a:pt x="9481" y="8984"/>
                  </a:lnTo>
                  <a:lnTo>
                    <a:pt x="9615" y="7623"/>
                  </a:lnTo>
                  <a:lnTo>
                    <a:pt x="11519" y="7623"/>
                  </a:lnTo>
                  <a:lnTo>
                    <a:pt x="11053" y="8984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8000"/>
                </a:lnSpc>
              </a:pPr>
              <a:endParaRPr lang="zh-CN" altLang="zh-CN">
                <a:solidFill>
                  <a:srgbClr val="FFFFFF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6" name="矩形: 圆角 35"/>
            <p:cNvSpPr/>
            <p:nvPr/>
          </p:nvSpPr>
          <p:spPr>
            <a:xfrm>
              <a:off x="6651133" y="3916702"/>
              <a:ext cx="3453615" cy="2070947"/>
            </a:xfrm>
            <a:prstGeom prst="roundRect">
              <a:avLst>
                <a:gd name="adj" fmla="val 8257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9615614" y="4473469"/>
              <a:ext cx="957412" cy="957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8000"/>
                </a:lnSpc>
              </a:pPr>
              <a:endParaRPr lang="zh-CN" altLang="en-US" sz="4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950460" y="4695761"/>
              <a:ext cx="24485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单击此处输入正文，请尽量言简意赅的阐述观点；可酌情增减文字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950460" y="4272260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46" name="太阳形 44"/>
            <p:cNvSpPr>
              <a:spLocks noChangeArrowheads="1"/>
            </p:cNvSpPr>
            <p:nvPr/>
          </p:nvSpPr>
          <p:spPr bwMode="auto">
            <a:xfrm>
              <a:off x="9873704" y="4781090"/>
              <a:ext cx="441814" cy="319605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8000"/>
                </a:lnSpc>
              </a:pPr>
              <a:endParaRPr lang="zh-CN" altLang="zh-CN">
                <a:solidFill>
                  <a:srgbClr val="FFFFFF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97985" y="262176"/>
            <a:ext cx="2030000" cy="523220"/>
            <a:chOff x="3066585" y="2103676"/>
            <a:chExt cx="2030000" cy="523220"/>
          </a:xfrm>
        </p:grpSpPr>
        <p:sp>
          <p:nvSpPr>
            <p:cNvPr id="42" name="文本框 41"/>
            <p:cNvSpPr txBox="1"/>
            <p:nvPr/>
          </p:nvSpPr>
          <p:spPr>
            <a:xfrm>
              <a:off x="3680813" y="21568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55" name="任意多边形: 形状 54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53" name="任意多边形: 形状 52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56036" y="1469728"/>
            <a:ext cx="9683595" cy="3534068"/>
            <a:chOff x="1256036" y="1418928"/>
            <a:chExt cx="9683595" cy="3534068"/>
          </a:xfrm>
        </p:grpSpPr>
        <p:sp>
          <p:nvSpPr>
            <p:cNvPr id="5" name="矩形: 圆角 4"/>
            <p:cNvSpPr/>
            <p:nvPr/>
          </p:nvSpPr>
          <p:spPr>
            <a:xfrm>
              <a:off x="1256036" y="1866017"/>
              <a:ext cx="2209985" cy="3086979"/>
            </a:xfrm>
            <a:prstGeom prst="roundRect">
              <a:avLst>
                <a:gd name="adj" fmla="val 5779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968299" y="1418928"/>
              <a:ext cx="785459" cy="7854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7" name="arrow-pointing-left-circular-button_20407"/>
            <p:cNvSpPr>
              <a:spLocks noChangeAspect="1"/>
            </p:cNvSpPr>
            <p:nvPr/>
          </p:nvSpPr>
          <p:spPr bwMode="auto">
            <a:xfrm>
              <a:off x="2124219" y="1575150"/>
              <a:ext cx="473618" cy="473015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65842" y="2498724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60368" y="2946595"/>
              <a:ext cx="16267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单击此处输入正文，请尽量言简意赅的阐述观点；根据需要可酌情增减文字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3747239" y="1866017"/>
              <a:ext cx="2209985" cy="3086979"/>
            </a:xfrm>
            <a:prstGeom prst="roundRect">
              <a:avLst>
                <a:gd name="adj" fmla="val 7521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459502" y="1418928"/>
              <a:ext cx="785459" cy="7854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3" name="arrow-pointing-left-circular-button_20407"/>
            <p:cNvSpPr>
              <a:spLocks noChangeAspect="1"/>
            </p:cNvSpPr>
            <p:nvPr/>
          </p:nvSpPr>
          <p:spPr bwMode="auto">
            <a:xfrm>
              <a:off x="4615422" y="1575150"/>
              <a:ext cx="473618" cy="473015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157045" y="2498724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051571" y="2946595"/>
              <a:ext cx="16267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单击此处输入正文，请尽量言简意赅的阐述观点；根据需要可酌情增减文字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6238442" y="1866017"/>
              <a:ext cx="2209985" cy="3086979"/>
            </a:xfrm>
            <a:prstGeom prst="roundRect">
              <a:avLst>
                <a:gd name="adj" fmla="val 7521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950705" y="1418928"/>
              <a:ext cx="785459" cy="7854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9" name="arrow-pointing-left-circular-button_20407"/>
            <p:cNvSpPr>
              <a:spLocks noChangeAspect="1"/>
            </p:cNvSpPr>
            <p:nvPr/>
          </p:nvSpPr>
          <p:spPr bwMode="auto">
            <a:xfrm>
              <a:off x="7106625" y="1575150"/>
              <a:ext cx="473618" cy="473015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648248" y="2498724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542774" y="2946595"/>
              <a:ext cx="16267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单击此处输入正文，请尽量言简意赅的阐述观点；根据需要可酌情增减文字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8729646" y="1866017"/>
              <a:ext cx="2209985" cy="3086979"/>
            </a:xfrm>
            <a:prstGeom prst="roundRect">
              <a:avLst>
                <a:gd name="adj" fmla="val 7085"/>
              </a:avLst>
            </a:pr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9441909" y="1418928"/>
              <a:ext cx="785459" cy="78545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5" name="arrow-pointing-left-circular-button_20407"/>
            <p:cNvSpPr>
              <a:spLocks noChangeAspect="1"/>
            </p:cNvSpPr>
            <p:nvPr/>
          </p:nvSpPr>
          <p:spPr bwMode="auto">
            <a:xfrm>
              <a:off x="9597829" y="1575150"/>
              <a:ext cx="473618" cy="473015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39452" y="2498724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033978" y="2946595"/>
              <a:ext cx="1626721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单击此处输入正文，请尽量言简意赅的阐述观点；根据需要可酌情增减文字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182093" y="5333650"/>
            <a:ext cx="7827813" cy="37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根据需要可酌情增减文字，以便观者可以准确理解您所传达的信息。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297985" y="262176"/>
            <a:ext cx="2030000" cy="523220"/>
            <a:chOff x="3066585" y="2103676"/>
            <a:chExt cx="2030000" cy="523220"/>
          </a:xfrm>
        </p:grpSpPr>
        <p:sp>
          <p:nvSpPr>
            <p:cNvPr id="49" name="文本框 48"/>
            <p:cNvSpPr txBox="1"/>
            <p:nvPr/>
          </p:nvSpPr>
          <p:spPr>
            <a:xfrm>
              <a:off x="3680813" y="21568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54" name="任意多边形: 形状 53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52" name="任意多边形: 形状 51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94269" y="1530802"/>
            <a:ext cx="9674158" cy="3263648"/>
            <a:chOff x="1394269" y="1518102"/>
            <a:chExt cx="9674158" cy="3263648"/>
          </a:xfrm>
        </p:grpSpPr>
        <p:sp>
          <p:nvSpPr>
            <p:cNvPr id="3" name="文本框 2"/>
            <p:cNvSpPr txBox="1"/>
            <p:nvPr/>
          </p:nvSpPr>
          <p:spPr>
            <a:xfrm>
              <a:off x="2289736" y="1923767"/>
              <a:ext cx="33969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单击此处输入你的正文，请尽量言简意赅的阐述观点；根据需要可酌情增减文字，准确传达信息。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04250" y="151810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71442" y="1923767"/>
              <a:ext cx="33969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单击此处输入你的正文，请尽量言简意赅的阐述观点；根据需要可酌情增减文字，准确传达信息。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685956" y="151810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89736" y="3766087"/>
              <a:ext cx="33969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单击此处输入你的正文，请尽量言简意赅的阐述观点；根据需要可酌情增减文字，准确传达信息。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04250" y="336042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671442" y="3766087"/>
              <a:ext cx="33969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单击此处输入你的正文，请尽量言简意赅的阐述观点；根据需要可酌情增减文字，准确传达信息。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85956" y="336042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添加小标题</a:t>
              </a:r>
            </a:p>
          </p:txBody>
        </p:sp>
        <p:sp>
          <p:nvSpPr>
            <p:cNvPr id="6" name="椭圆 5"/>
            <p:cNvSpPr/>
            <p:nvPr/>
          </p:nvSpPr>
          <p:spPr>
            <a:xfrm>
              <a:off x="1394269" y="1579482"/>
              <a:ext cx="714694" cy="7146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7" name="arrow-pointing-left-circular-button_20407"/>
            <p:cNvSpPr>
              <a:spLocks noChangeAspect="1"/>
            </p:cNvSpPr>
            <p:nvPr/>
          </p:nvSpPr>
          <p:spPr bwMode="auto">
            <a:xfrm>
              <a:off x="1549054" y="1734525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775975" y="1579482"/>
              <a:ext cx="714694" cy="714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3" name="arrow-pointing-left-circular-button_20407"/>
            <p:cNvSpPr>
              <a:spLocks noChangeAspect="1"/>
            </p:cNvSpPr>
            <p:nvPr/>
          </p:nvSpPr>
          <p:spPr bwMode="auto">
            <a:xfrm>
              <a:off x="6930760" y="1734525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394269" y="3421802"/>
              <a:ext cx="714694" cy="714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9" name="arrow-pointing-left-circular-button_20407"/>
            <p:cNvSpPr>
              <a:spLocks noChangeAspect="1"/>
            </p:cNvSpPr>
            <p:nvPr/>
          </p:nvSpPr>
          <p:spPr bwMode="auto">
            <a:xfrm>
              <a:off x="1549054" y="3576845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6775975" y="3421802"/>
              <a:ext cx="714694" cy="7146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4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5" name="arrow-pointing-left-circular-button_20407"/>
            <p:cNvSpPr>
              <a:spLocks noChangeAspect="1"/>
            </p:cNvSpPr>
            <p:nvPr/>
          </p:nvSpPr>
          <p:spPr bwMode="auto">
            <a:xfrm>
              <a:off x="6930760" y="3576845"/>
              <a:ext cx="405123" cy="404607"/>
            </a:xfrm>
            <a:custGeom>
              <a:avLst/>
              <a:gdLst>
                <a:gd name="T0" fmla="*/ 2307 w 4612"/>
                <a:gd name="T1" fmla="*/ 4614 h 4614"/>
                <a:gd name="T2" fmla="*/ 0 w 4612"/>
                <a:gd name="T3" fmla="*/ 2307 h 4614"/>
                <a:gd name="T4" fmla="*/ 2307 w 4612"/>
                <a:gd name="T5" fmla="*/ 0 h 4614"/>
                <a:gd name="T6" fmla="*/ 4612 w 4612"/>
                <a:gd name="T7" fmla="*/ 2227 h 4614"/>
                <a:gd name="T8" fmla="*/ 2031 w 4612"/>
                <a:gd name="T9" fmla="*/ 2222 h 4614"/>
                <a:gd name="T10" fmla="*/ 2479 w 4612"/>
                <a:gd name="T11" fmla="*/ 1775 h 4614"/>
                <a:gd name="T12" fmla="*/ 2367 w 4612"/>
                <a:gd name="T13" fmla="*/ 1662 h 4614"/>
                <a:gd name="T14" fmla="*/ 1727 w 4612"/>
                <a:gd name="T15" fmla="*/ 2302 h 4614"/>
                <a:gd name="T16" fmla="*/ 2378 w 4612"/>
                <a:gd name="T17" fmla="*/ 2952 h 4614"/>
                <a:gd name="T18" fmla="*/ 2490 w 4612"/>
                <a:gd name="T19" fmla="*/ 2840 h 4614"/>
                <a:gd name="T20" fmla="*/ 2032 w 4612"/>
                <a:gd name="T21" fmla="*/ 2381 h 4614"/>
                <a:gd name="T22" fmla="*/ 4612 w 4612"/>
                <a:gd name="T23" fmla="*/ 2387 h 4614"/>
                <a:gd name="T24" fmla="*/ 2307 w 4612"/>
                <a:gd name="T25" fmla="*/ 4614 h 4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2" h="4614">
                  <a:moveTo>
                    <a:pt x="2307" y="4614"/>
                  </a:moveTo>
                  <a:cubicBezTo>
                    <a:pt x="1035" y="4614"/>
                    <a:pt x="0" y="3579"/>
                    <a:pt x="0" y="2307"/>
                  </a:cubicBezTo>
                  <a:cubicBezTo>
                    <a:pt x="0" y="1035"/>
                    <a:pt x="1035" y="0"/>
                    <a:pt x="2307" y="0"/>
                  </a:cubicBezTo>
                  <a:cubicBezTo>
                    <a:pt x="3553" y="0"/>
                    <a:pt x="4570" y="992"/>
                    <a:pt x="4612" y="2227"/>
                  </a:cubicBezTo>
                  <a:lnTo>
                    <a:pt x="2031" y="2222"/>
                  </a:lnTo>
                  <a:lnTo>
                    <a:pt x="2479" y="1775"/>
                  </a:lnTo>
                  <a:lnTo>
                    <a:pt x="2367" y="1662"/>
                  </a:lnTo>
                  <a:lnTo>
                    <a:pt x="1727" y="2302"/>
                  </a:lnTo>
                  <a:lnTo>
                    <a:pt x="2378" y="2952"/>
                  </a:lnTo>
                  <a:lnTo>
                    <a:pt x="2490" y="2840"/>
                  </a:lnTo>
                  <a:lnTo>
                    <a:pt x="2032" y="2381"/>
                  </a:lnTo>
                  <a:lnTo>
                    <a:pt x="4612" y="2387"/>
                  </a:lnTo>
                  <a:cubicBezTo>
                    <a:pt x="4570" y="3622"/>
                    <a:pt x="3553" y="4614"/>
                    <a:pt x="2307" y="46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7985" y="262176"/>
            <a:ext cx="2030000" cy="523220"/>
            <a:chOff x="3066585" y="2103676"/>
            <a:chExt cx="2030000" cy="523220"/>
          </a:xfrm>
        </p:grpSpPr>
        <p:sp>
          <p:nvSpPr>
            <p:cNvPr id="28" name="文本框 27"/>
            <p:cNvSpPr txBox="1"/>
            <p:nvPr/>
          </p:nvSpPr>
          <p:spPr>
            <a:xfrm>
              <a:off x="3680813" y="21568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32" name="任意多边形: 形状 31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1394269" y="5222096"/>
            <a:ext cx="9478745" cy="637768"/>
            <a:chOff x="1394269" y="5209396"/>
            <a:chExt cx="9478745" cy="637768"/>
          </a:xfrm>
        </p:grpSpPr>
        <p:sp>
          <p:nvSpPr>
            <p:cNvPr id="26" name="文本框 25"/>
            <p:cNvSpPr txBox="1"/>
            <p:nvPr/>
          </p:nvSpPr>
          <p:spPr>
            <a:xfrm>
              <a:off x="3843702" y="5472446"/>
              <a:ext cx="4698722" cy="374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  <a:alpha val="90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单击此处输入你的正文，尽量言简意赅阐述观点；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  <a:alpha val="90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1394269" y="5209396"/>
              <a:ext cx="9478745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465734" y="1346803"/>
            <a:ext cx="1307720" cy="1307720"/>
            <a:chOff x="5434386" y="1327292"/>
            <a:chExt cx="1307720" cy="1307720"/>
          </a:xfrm>
        </p:grpSpPr>
        <p:sp>
          <p:nvSpPr>
            <p:cNvPr id="26" name="椭圆 25"/>
            <p:cNvSpPr/>
            <p:nvPr/>
          </p:nvSpPr>
          <p:spPr>
            <a:xfrm>
              <a:off x="5434386" y="1327292"/>
              <a:ext cx="1307720" cy="13077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8" name="50603"/>
            <p:cNvSpPr>
              <a:spLocks noChangeAspect="1"/>
            </p:cNvSpPr>
            <p:nvPr/>
          </p:nvSpPr>
          <p:spPr bwMode="auto">
            <a:xfrm>
              <a:off x="5728135" y="1599789"/>
              <a:ext cx="720223" cy="762726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68226" y="2886890"/>
            <a:ext cx="10455548" cy="2729040"/>
            <a:chOff x="868226" y="2886890"/>
            <a:chExt cx="10455548" cy="2729040"/>
          </a:xfrm>
        </p:grpSpPr>
        <p:grpSp>
          <p:nvGrpSpPr>
            <p:cNvPr id="60" name="组合 59"/>
            <p:cNvGrpSpPr/>
            <p:nvPr/>
          </p:nvGrpSpPr>
          <p:grpSpPr>
            <a:xfrm>
              <a:off x="1820958" y="2886890"/>
              <a:ext cx="8546244" cy="603730"/>
              <a:chOff x="1512079" y="373379"/>
              <a:chExt cx="8546244" cy="883921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512079" y="373379"/>
                <a:ext cx="8546244" cy="441686"/>
                <a:chOff x="1837215" y="2696388"/>
                <a:chExt cx="8546244" cy="587884"/>
              </a:xfrm>
            </p:grpSpPr>
            <p:cxnSp>
              <p:nvCxnSpPr>
                <p:cNvPr id="2" name="直接连接符 1"/>
                <p:cNvCxnSpPr/>
                <p:nvPr/>
              </p:nvCxnSpPr>
              <p:spPr>
                <a:xfrm>
                  <a:off x="1837215" y="3284272"/>
                  <a:ext cx="8546244" cy="0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直接连接符 2"/>
                <p:cNvCxnSpPr/>
                <p:nvPr/>
              </p:nvCxnSpPr>
              <p:spPr>
                <a:xfrm>
                  <a:off x="6112275" y="2696388"/>
                  <a:ext cx="0" cy="577739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组合 57"/>
              <p:cNvGrpSpPr/>
              <p:nvPr/>
            </p:nvGrpSpPr>
            <p:grpSpPr>
              <a:xfrm>
                <a:off x="1512079" y="815063"/>
                <a:ext cx="8546244" cy="442237"/>
                <a:chOff x="1512079" y="815063"/>
                <a:chExt cx="8546244" cy="442237"/>
              </a:xfrm>
            </p:grpSpPr>
            <p:cxnSp>
              <p:nvCxnSpPr>
                <p:cNvPr id="51" name="直接连接符 50"/>
                <p:cNvCxnSpPr/>
                <p:nvPr/>
              </p:nvCxnSpPr>
              <p:spPr>
                <a:xfrm>
                  <a:off x="1512079" y="815063"/>
                  <a:ext cx="0" cy="442237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10058323" y="815063"/>
                  <a:ext cx="0" cy="442237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3666657" y="815063"/>
                  <a:ext cx="0" cy="442237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5787139" y="815063"/>
                  <a:ext cx="0" cy="442237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7915619" y="815063"/>
                  <a:ext cx="0" cy="442237"/>
                </a:xfrm>
                <a:prstGeom prst="line">
                  <a:avLst/>
                </a:prstGeom>
                <a:ln w="25400">
                  <a:solidFill>
                    <a:srgbClr val="FFEFD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组合 4"/>
            <p:cNvGrpSpPr/>
            <p:nvPr/>
          </p:nvGrpSpPr>
          <p:grpSpPr>
            <a:xfrm>
              <a:off x="868226" y="3691778"/>
              <a:ext cx="1913143" cy="1924152"/>
              <a:chOff x="610386" y="3691778"/>
              <a:chExt cx="1913143" cy="192415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1209262" y="3691778"/>
                <a:ext cx="715390" cy="715390"/>
                <a:chOff x="415721" y="2945585"/>
                <a:chExt cx="966829" cy="966829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15721" y="2945585"/>
                  <a:ext cx="966829" cy="96682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2" name="椭圆 10"/>
                <p:cNvSpPr/>
                <p:nvPr/>
              </p:nvSpPr>
              <p:spPr>
                <a:xfrm>
                  <a:off x="625393" y="3195032"/>
                  <a:ext cx="547484" cy="467935"/>
                </a:xfrm>
                <a:custGeom>
                  <a:avLst/>
                  <a:gdLst>
                    <a:gd name="T0" fmla="*/ 14836 w 15142"/>
                    <a:gd name="T1" fmla="*/ 4282 h 12941"/>
                    <a:gd name="T2" fmla="*/ 12685 w 15142"/>
                    <a:gd name="T3" fmla="*/ 661 h 12941"/>
                    <a:gd name="T4" fmla="*/ 11524 w 15142"/>
                    <a:gd name="T5" fmla="*/ 0 h 12941"/>
                    <a:gd name="T6" fmla="*/ 3617 w 15142"/>
                    <a:gd name="T7" fmla="*/ 0 h 12941"/>
                    <a:gd name="T8" fmla="*/ 2457 w 15142"/>
                    <a:gd name="T9" fmla="*/ 661 h 12941"/>
                    <a:gd name="T10" fmla="*/ 306 w 15142"/>
                    <a:gd name="T11" fmla="*/ 4283 h 12941"/>
                    <a:gd name="T12" fmla="*/ 484 w 15142"/>
                    <a:gd name="T13" fmla="*/ 5899 h 12941"/>
                    <a:gd name="T14" fmla="*/ 6588 w 15142"/>
                    <a:gd name="T15" fmla="*/ 12376 h 12941"/>
                    <a:gd name="T16" fmla="*/ 8553 w 15142"/>
                    <a:gd name="T17" fmla="*/ 12376 h 12941"/>
                    <a:gd name="T18" fmla="*/ 14658 w 15142"/>
                    <a:gd name="T19" fmla="*/ 5899 h 12941"/>
                    <a:gd name="T20" fmla="*/ 14836 w 15142"/>
                    <a:gd name="T21" fmla="*/ 4282 h 12941"/>
                    <a:gd name="T22" fmla="*/ 11680 w 15142"/>
                    <a:gd name="T23" fmla="*/ 5840 h 12941"/>
                    <a:gd name="T24" fmla="*/ 8600 w 15142"/>
                    <a:gd name="T25" fmla="*/ 9107 h 12941"/>
                    <a:gd name="T26" fmla="*/ 6540 w 15142"/>
                    <a:gd name="T27" fmla="*/ 9107 h 12941"/>
                    <a:gd name="T28" fmla="*/ 3461 w 15142"/>
                    <a:gd name="T29" fmla="*/ 5840 h 12941"/>
                    <a:gd name="T30" fmla="*/ 3466 w 15142"/>
                    <a:gd name="T31" fmla="*/ 5353 h 12941"/>
                    <a:gd name="T32" fmla="*/ 3952 w 15142"/>
                    <a:gd name="T33" fmla="*/ 5378 h 12941"/>
                    <a:gd name="T34" fmla="*/ 7032 w 15142"/>
                    <a:gd name="T35" fmla="*/ 8644 h 12941"/>
                    <a:gd name="T36" fmla="*/ 8109 w 15142"/>
                    <a:gd name="T37" fmla="*/ 8644 h 12941"/>
                    <a:gd name="T38" fmla="*/ 11188 w 15142"/>
                    <a:gd name="T39" fmla="*/ 5378 h 12941"/>
                    <a:gd name="T40" fmla="*/ 11665 w 15142"/>
                    <a:gd name="T41" fmla="*/ 5364 h 12941"/>
                    <a:gd name="T42" fmla="*/ 11679 w 15142"/>
                    <a:gd name="T43" fmla="*/ 5841 h 12941"/>
                    <a:gd name="T44" fmla="*/ 11680 w 15142"/>
                    <a:gd name="T45" fmla="*/ 5840 h 129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142" h="12941">
                      <a:moveTo>
                        <a:pt x="14836" y="4282"/>
                      </a:moveTo>
                      <a:lnTo>
                        <a:pt x="12685" y="661"/>
                      </a:lnTo>
                      <a:cubicBezTo>
                        <a:pt x="12440" y="252"/>
                        <a:pt x="12000" y="1"/>
                        <a:pt x="11524" y="0"/>
                      </a:cubicBezTo>
                      <a:lnTo>
                        <a:pt x="3617" y="0"/>
                      </a:lnTo>
                      <a:cubicBezTo>
                        <a:pt x="3141" y="1"/>
                        <a:pt x="2701" y="252"/>
                        <a:pt x="2457" y="661"/>
                      </a:cubicBezTo>
                      <a:lnTo>
                        <a:pt x="306" y="4283"/>
                      </a:lnTo>
                      <a:cubicBezTo>
                        <a:pt x="0" y="4802"/>
                        <a:pt x="72" y="5460"/>
                        <a:pt x="484" y="5899"/>
                      </a:cubicBezTo>
                      <a:lnTo>
                        <a:pt x="6588" y="12376"/>
                      </a:lnTo>
                      <a:cubicBezTo>
                        <a:pt x="7121" y="12941"/>
                        <a:pt x="8020" y="12941"/>
                        <a:pt x="8553" y="12376"/>
                      </a:cubicBezTo>
                      <a:lnTo>
                        <a:pt x="14658" y="5899"/>
                      </a:lnTo>
                      <a:cubicBezTo>
                        <a:pt x="15070" y="5460"/>
                        <a:pt x="15142" y="4801"/>
                        <a:pt x="14836" y="4282"/>
                      </a:cubicBezTo>
                      <a:close/>
                      <a:moveTo>
                        <a:pt x="11680" y="5840"/>
                      </a:moveTo>
                      <a:lnTo>
                        <a:pt x="8600" y="9107"/>
                      </a:lnTo>
                      <a:cubicBezTo>
                        <a:pt x="8041" y="9700"/>
                        <a:pt x="7099" y="9700"/>
                        <a:pt x="6540" y="9107"/>
                      </a:cubicBezTo>
                      <a:lnTo>
                        <a:pt x="3461" y="5840"/>
                      </a:lnTo>
                      <a:cubicBezTo>
                        <a:pt x="3324" y="5706"/>
                        <a:pt x="3326" y="5484"/>
                        <a:pt x="3466" y="5353"/>
                      </a:cubicBezTo>
                      <a:cubicBezTo>
                        <a:pt x="3606" y="5221"/>
                        <a:pt x="3827" y="5233"/>
                        <a:pt x="3952" y="5378"/>
                      </a:cubicBezTo>
                      <a:lnTo>
                        <a:pt x="7032" y="8644"/>
                      </a:lnTo>
                      <a:cubicBezTo>
                        <a:pt x="7324" y="8954"/>
                        <a:pt x="7817" y="8954"/>
                        <a:pt x="8109" y="8644"/>
                      </a:cubicBezTo>
                      <a:lnTo>
                        <a:pt x="11188" y="5378"/>
                      </a:lnTo>
                      <a:cubicBezTo>
                        <a:pt x="11316" y="5242"/>
                        <a:pt x="11529" y="5236"/>
                        <a:pt x="11665" y="5364"/>
                      </a:cubicBezTo>
                      <a:cubicBezTo>
                        <a:pt x="11801" y="5492"/>
                        <a:pt x="11807" y="5705"/>
                        <a:pt x="11679" y="5841"/>
                      </a:cubicBezTo>
                      <a:lnTo>
                        <a:pt x="11680" y="58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833423" y="455238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添加小标题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10386" y="4908044"/>
                <a:ext cx="191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单击输入正文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简意赅阐述观点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275029" y="3691778"/>
              <a:ext cx="1913143" cy="1924152"/>
              <a:chOff x="7402326" y="3691778"/>
              <a:chExt cx="1913143" cy="1924152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7402326" y="4908044"/>
                <a:ext cx="191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单击输入正文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简意赅阐述观点</a:t>
                </a: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7625363" y="3691778"/>
                <a:ext cx="1467068" cy="1260716"/>
                <a:chOff x="7625363" y="3691778"/>
                <a:chExt cx="1467068" cy="1260716"/>
              </a:xfrm>
            </p:grpSpPr>
            <p:sp>
              <p:nvSpPr>
                <p:cNvPr id="79" name="文本框 78"/>
                <p:cNvSpPr txBox="1"/>
                <p:nvPr/>
              </p:nvSpPr>
              <p:spPr>
                <a:xfrm>
                  <a:off x="7625363" y="4552384"/>
                  <a:ext cx="146706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bg2"/>
                      </a:solidFill>
                      <a:latin typeface="Arial"/>
                      <a:ea typeface="印品灵秀体（非商用）"/>
                      <a:cs typeface="+mn-ea"/>
                      <a:sym typeface="Arial"/>
                    </a:rPr>
                    <a:t>添加小标题</a:t>
                  </a:r>
                </a:p>
              </p:txBody>
            </p:sp>
            <p:grpSp>
              <p:nvGrpSpPr>
                <p:cNvPr id="102" name="组合 101"/>
                <p:cNvGrpSpPr/>
                <p:nvPr/>
              </p:nvGrpSpPr>
              <p:grpSpPr>
                <a:xfrm>
                  <a:off x="7996503" y="3691778"/>
                  <a:ext cx="715390" cy="715390"/>
                  <a:chOff x="1498095" y="2945585"/>
                  <a:chExt cx="966829" cy="966829"/>
                </a:xfrm>
              </p:grpSpPr>
              <p:sp>
                <p:nvSpPr>
                  <p:cNvPr id="103" name="椭圆 102"/>
                  <p:cNvSpPr/>
                  <p:nvPr/>
                </p:nvSpPr>
                <p:spPr>
                  <a:xfrm>
                    <a:off x="1498095" y="2945585"/>
                    <a:ext cx="966829" cy="966829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04" name="arrow-pointing-left-circular-button_20407"/>
                  <p:cNvSpPr>
                    <a:spLocks noChangeAspect="1"/>
                  </p:cNvSpPr>
                  <p:nvPr/>
                </p:nvSpPr>
                <p:spPr bwMode="auto">
                  <a:xfrm>
                    <a:off x="1747900" y="3172070"/>
                    <a:ext cx="467218" cy="513859"/>
                  </a:xfrm>
                  <a:custGeom>
                    <a:avLst/>
                    <a:gdLst>
                      <a:gd name="connsiteX0" fmla="*/ 458312 w 547887"/>
                      <a:gd name="connsiteY0" fmla="*/ 414273 h 602581"/>
                      <a:gd name="connsiteX1" fmla="*/ 543041 w 547887"/>
                      <a:gd name="connsiteY1" fmla="*/ 498842 h 602581"/>
                      <a:gd name="connsiteX2" fmla="*/ 547349 w 547887"/>
                      <a:gd name="connsiteY2" fmla="*/ 514609 h 602581"/>
                      <a:gd name="connsiteX3" fmla="*/ 534424 w 547887"/>
                      <a:gd name="connsiteY3" fmla="*/ 526076 h 602581"/>
                      <a:gd name="connsiteX4" fmla="*/ 481289 w 547887"/>
                      <a:gd name="connsiteY4" fmla="*/ 536109 h 602581"/>
                      <a:gd name="connsiteX5" fmla="*/ 471236 w 547887"/>
                      <a:gd name="connsiteY5" fmla="*/ 589144 h 602581"/>
                      <a:gd name="connsiteX6" fmla="*/ 459748 w 547887"/>
                      <a:gd name="connsiteY6" fmla="*/ 602044 h 602581"/>
                      <a:gd name="connsiteX7" fmla="*/ 443951 w 547887"/>
                      <a:gd name="connsiteY7" fmla="*/ 597744 h 602581"/>
                      <a:gd name="connsiteX8" fmla="*/ 333372 w 547887"/>
                      <a:gd name="connsiteY8" fmla="*/ 487375 h 602581"/>
                      <a:gd name="connsiteX9" fmla="*/ 341989 w 547887"/>
                      <a:gd name="connsiteY9" fmla="*/ 480208 h 602581"/>
                      <a:gd name="connsiteX10" fmla="*/ 347733 w 547887"/>
                      <a:gd name="connsiteY10" fmla="*/ 477341 h 602581"/>
                      <a:gd name="connsiteX11" fmla="*/ 396560 w 547887"/>
                      <a:gd name="connsiteY11" fmla="*/ 484508 h 602581"/>
                      <a:gd name="connsiteX12" fmla="*/ 433898 w 547887"/>
                      <a:gd name="connsiteY12" fmla="*/ 475908 h 602581"/>
                      <a:gd name="connsiteX13" fmla="*/ 454003 w 547887"/>
                      <a:gd name="connsiteY13" fmla="*/ 442941 h 602581"/>
                      <a:gd name="connsiteX14" fmla="*/ 88068 w 547887"/>
                      <a:gd name="connsiteY14" fmla="*/ 414273 h 602581"/>
                      <a:gd name="connsiteX15" fmla="*/ 92373 w 547887"/>
                      <a:gd name="connsiteY15" fmla="*/ 442941 h 602581"/>
                      <a:gd name="connsiteX16" fmla="*/ 112462 w 547887"/>
                      <a:gd name="connsiteY16" fmla="*/ 475908 h 602581"/>
                      <a:gd name="connsiteX17" fmla="*/ 149770 w 547887"/>
                      <a:gd name="connsiteY17" fmla="*/ 484508 h 602581"/>
                      <a:gd name="connsiteX18" fmla="*/ 198558 w 547887"/>
                      <a:gd name="connsiteY18" fmla="*/ 477341 h 602581"/>
                      <a:gd name="connsiteX19" fmla="*/ 205732 w 547887"/>
                      <a:gd name="connsiteY19" fmla="*/ 480208 h 602581"/>
                      <a:gd name="connsiteX20" fmla="*/ 212907 w 547887"/>
                      <a:gd name="connsiteY20" fmla="*/ 487375 h 602581"/>
                      <a:gd name="connsiteX21" fmla="*/ 103853 w 547887"/>
                      <a:gd name="connsiteY21" fmla="*/ 597744 h 602581"/>
                      <a:gd name="connsiteX22" fmla="*/ 86633 w 547887"/>
                      <a:gd name="connsiteY22" fmla="*/ 602044 h 602581"/>
                      <a:gd name="connsiteX23" fmla="*/ 76589 w 547887"/>
                      <a:gd name="connsiteY23" fmla="*/ 589144 h 602581"/>
                      <a:gd name="connsiteX24" fmla="*/ 66545 w 547887"/>
                      <a:gd name="connsiteY24" fmla="*/ 536109 h 602581"/>
                      <a:gd name="connsiteX25" fmla="*/ 12017 w 547887"/>
                      <a:gd name="connsiteY25" fmla="*/ 526076 h 602581"/>
                      <a:gd name="connsiteX26" fmla="*/ 538 w 547887"/>
                      <a:gd name="connsiteY26" fmla="*/ 514609 h 602581"/>
                      <a:gd name="connsiteX27" fmla="*/ 4843 w 547887"/>
                      <a:gd name="connsiteY27" fmla="*/ 498842 h 602581"/>
                      <a:gd name="connsiteX28" fmla="*/ 273945 w 547887"/>
                      <a:gd name="connsiteY28" fmla="*/ 94487 h 602581"/>
                      <a:gd name="connsiteX29" fmla="*/ 428321 w 547887"/>
                      <a:gd name="connsiteY29" fmla="*/ 249322 h 602581"/>
                      <a:gd name="connsiteX30" fmla="*/ 273945 w 547887"/>
                      <a:gd name="connsiteY30" fmla="*/ 404157 h 602581"/>
                      <a:gd name="connsiteX31" fmla="*/ 119569 w 547887"/>
                      <a:gd name="connsiteY31" fmla="*/ 249322 h 602581"/>
                      <a:gd name="connsiteX32" fmla="*/ 273945 w 547887"/>
                      <a:gd name="connsiteY32" fmla="*/ 94487 h 602581"/>
                      <a:gd name="connsiteX33" fmla="*/ 273254 w 547887"/>
                      <a:gd name="connsiteY33" fmla="*/ 68790 h 602581"/>
                      <a:gd name="connsiteX34" fmla="*/ 92381 w 547887"/>
                      <a:gd name="connsiteY34" fmla="*/ 249364 h 602581"/>
                      <a:gd name="connsiteX35" fmla="*/ 273254 w 547887"/>
                      <a:gd name="connsiteY35" fmla="*/ 431371 h 602581"/>
                      <a:gd name="connsiteX36" fmla="*/ 454127 w 547887"/>
                      <a:gd name="connsiteY36" fmla="*/ 249364 h 602581"/>
                      <a:gd name="connsiteX37" fmla="*/ 273254 w 547887"/>
                      <a:gd name="connsiteY37" fmla="*/ 68790 h 602581"/>
                      <a:gd name="connsiteX38" fmla="*/ 273254 w 547887"/>
                      <a:gd name="connsiteY38" fmla="*/ 0 h 602581"/>
                      <a:gd name="connsiteX39" fmla="*/ 293351 w 547887"/>
                      <a:gd name="connsiteY39" fmla="*/ 8599 h 602581"/>
                      <a:gd name="connsiteX40" fmla="*/ 327803 w 547887"/>
                      <a:gd name="connsiteY40" fmla="*/ 42994 h 602581"/>
                      <a:gd name="connsiteX41" fmla="*/ 353642 w 547887"/>
                      <a:gd name="connsiteY41" fmla="*/ 51592 h 602581"/>
                      <a:gd name="connsiteX42" fmla="*/ 399578 w 547887"/>
                      <a:gd name="connsiteY42" fmla="*/ 42994 h 602581"/>
                      <a:gd name="connsiteX43" fmla="*/ 422546 w 547887"/>
                      <a:gd name="connsiteY43" fmla="*/ 48726 h 602581"/>
                      <a:gd name="connsiteX44" fmla="*/ 434030 w 547887"/>
                      <a:gd name="connsiteY44" fmla="*/ 68790 h 602581"/>
                      <a:gd name="connsiteX45" fmla="*/ 441207 w 547887"/>
                      <a:gd name="connsiteY45" fmla="*/ 114650 h 602581"/>
                      <a:gd name="connsiteX46" fmla="*/ 456998 w 547887"/>
                      <a:gd name="connsiteY46" fmla="*/ 137580 h 602581"/>
                      <a:gd name="connsiteX47" fmla="*/ 500063 w 547887"/>
                      <a:gd name="connsiteY47" fmla="*/ 157644 h 602581"/>
                      <a:gd name="connsiteX48" fmla="*/ 514418 w 547887"/>
                      <a:gd name="connsiteY48" fmla="*/ 174841 h 602581"/>
                      <a:gd name="connsiteX49" fmla="*/ 512983 w 547887"/>
                      <a:gd name="connsiteY49" fmla="*/ 197771 h 602581"/>
                      <a:gd name="connsiteX50" fmla="*/ 491450 w 547887"/>
                      <a:gd name="connsiteY50" fmla="*/ 240765 h 602581"/>
                      <a:gd name="connsiteX51" fmla="*/ 491450 w 547887"/>
                      <a:gd name="connsiteY51" fmla="*/ 267994 h 602581"/>
                      <a:gd name="connsiteX52" fmla="*/ 512983 w 547887"/>
                      <a:gd name="connsiteY52" fmla="*/ 309555 h 602581"/>
                      <a:gd name="connsiteX53" fmla="*/ 514418 w 547887"/>
                      <a:gd name="connsiteY53" fmla="*/ 332485 h 602581"/>
                      <a:gd name="connsiteX54" fmla="*/ 500063 w 547887"/>
                      <a:gd name="connsiteY54" fmla="*/ 349683 h 602581"/>
                      <a:gd name="connsiteX55" fmla="*/ 456998 w 547887"/>
                      <a:gd name="connsiteY55" fmla="*/ 371180 h 602581"/>
                      <a:gd name="connsiteX56" fmla="*/ 441207 w 547887"/>
                      <a:gd name="connsiteY56" fmla="*/ 392676 h 602581"/>
                      <a:gd name="connsiteX57" fmla="*/ 434030 w 547887"/>
                      <a:gd name="connsiteY57" fmla="*/ 439970 h 602581"/>
                      <a:gd name="connsiteX58" fmla="*/ 422546 w 547887"/>
                      <a:gd name="connsiteY58" fmla="*/ 460034 h 602581"/>
                      <a:gd name="connsiteX59" fmla="*/ 399578 w 547887"/>
                      <a:gd name="connsiteY59" fmla="*/ 464333 h 602581"/>
                      <a:gd name="connsiteX60" fmla="*/ 352207 w 547887"/>
                      <a:gd name="connsiteY60" fmla="*/ 457168 h 602581"/>
                      <a:gd name="connsiteX61" fmla="*/ 327803 w 547887"/>
                      <a:gd name="connsiteY61" fmla="*/ 465766 h 602581"/>
                      <a:gd name="connsiteX62" fmla="*/ 293351 w 547887"/>
                      <a:gd name="connsiteY62" fmla="*/ 500161 h 602581"/>
                      <a:gd name="connsiteX63" fmla="*/ 273254 w 547887"/>
                      <a:gd name="connsiteY63" fmla="*/ 508760 h 602581"/>
                      <a:gd name="connsiteX64" fmla="*/ 253157 w 547887"/>
                      <a:gd name="connsiteY64" fmla="*/ 500161 h 602581"/>
                      <a:gd name="connsiteX65" fmla="*/ 220141 w 547887"/>
                      <a:gd name="connsiteY65" fmla="*/ 465766 h 602581"/>
                      <a:gd name="connsiteX66" fmla="*/ 194301 w 547887"/>
                      <a:gd name="connsiteY66" fmla="*/ 457168 h 602581"/>
                      <a:gd name="connsiteX67" fmla="*/ 146930 w 547887"/>
                      <a:gd name="connsiteY67" fmla="*/ 464333 h 602581"/>
                      <a:gd name="connsiteX68" fmla="*/ 125397 w 547887"/>
                      <a:gd name="connsiteY68" fmla="*/ 460034 h 602581"/>
                      <a:gd name="connsiteX69" fmla="*/ 112478 w 547887"/>
                      <a:gd name="connsiteY69" fmla="*/ 439970 h 602581"/>
                      <a:gd name="connsiteX70" fmla="*/ 105301 w 547887"/>
                      <a:gd name="connsiteY70" fmla="*/ 392676 h 602581"/>
                      <a:gd name="connsiteX71" fmla="*/ 89510 w 547887"/>
                      <a:gd name="connsiteY71" fmla="*/ 371180 h 602581"/>
                      <a:gd name="connsiteX72" fmla="*/ 47881 w 547887"/>
                      <a:gd name="connsiteY72" fmla="*/ 349683 h 602581"/>
                      <a:gd name="connsiteX73" fmla="*/ 32090 w 547887"/>
                      <a:gd name="connsiteY73" fmla="*/ 332485 h 602581"/>
                      <a:gd name="connsiteX74" fmla="*/ 33525 w 547887"/>
                      <a:gd name="connsiteY74" fmla="*/ 309555 h 602581"/>
                      <a:gd name="connsiteX75" fmla="*/ 56493 w 547887"/>
                      <a:gd name="connsiteY75" fmla="*/ 267994 h 602581"/>
                      <a:gd name="connsiteX76" fmla="*/ 56493 w 547887"/>
                      <a:gd name="connsiteY76" fmla="*/ 240765 h 602581"/>
                      <a:gd name="connsiteX77" fmla="*/ 33525 w 547887"/>
                      <a:gd name="connsiteY77" fmla="*/ 197771 h 602581"/>
                      <a:gd name="connsiteX78" fmla="*/ 32090 w 547887"/>
                      <a:gd name="connsiteY78" fmla="*/ 176274 h 602581"/>
                      <a:gd name="connsiteX79" fmla="*/ 47881 w 547887"/>
                      <a:gd name="connsiteY79" fmla="*/ 157644 h 602581"/>
                      <a:gd name="connsiteX80" fmla="*/ 89510 w 547887"/>
                      <a:gd name="connsiteY80" fmla="*/ 137580 h 602581"/>
                      <a:gd name="connsiteX81" fmla="*/ 105301 w 547887"/>
                      <a:gd name="connsiteY81" fmla="*/ 114650 h 602581"/>
                      <a:gd name="connsiteX82" fmla="*/ 112478 w 547887"/>
                      <a:gd name="connsiteY82" fmla="*/ 68790 h 602581"/>
                      <a:gd name="connsiteX83" fmla="*/ 125397 w 547887"/>
                      <a:gd name="connsiteY83" fmla="*/ 48726 h 602581"/>
                      <a:gd name="connsiteX84" fmla="*/ 146930 w 547887"/>
                      <a:gd name="connsiteY84" fmla="*/ 42994 h 602581"/>
                      <a:gd name="connsiteX85" fmla="*/ 194301 w 547887"/>
                      <a:gd name="connsiteY85" fmla="*/ 51592 h 602581"/>
                      <a:gd name="connsiteX86" fmla="*/ 220141 w 547887"/>
                      <a:gd name="connsiteY86" fmla="*/ 42994 h 602581"/>
                      <a:gd name="connsiteX87" fmla="*/ 253157 w 547887"/>
                      <a:gd name="connsiteY87" fmla="*/ 8599 h 602581"/>
                      <a:gd name="connsiteX88" fmla="*/ 273254 w 547887"/>
                      <a:gd name="connsiteY88" fmla="*/ 0 h 602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</a:cxnLst>
                    <a:rect l="l" t="t" r="r" b="b"/>
                    <a:pathLst>
                      <a:path w="547887" h="602581">
                        <a:moveTo>
                          <a:pt x="458312" y="414273"/>
                        </a:moveTo>
                        <a:lnTo>
                          <a:pt x="543041" y="498842"/>
                        </a:lnTo>
                        <a:cubicBezTo>
                          <a:pt x="547349" y="503142"/>
                          <a:pt x="548785" y="508875"/>
                          <a:pt x="547349" y="514609"/>
                        </a:cubicBezTo>
                        <a:cubicBezTo>
                          <a:pt x="544477" y="520342"/>
                          <a:pt x="540168" y="524642"/>
                          <a:pt x="534424" y="526076"/>
                        </a:cubicBezTo>
                        <a:lnTo>
                          <a:pt x="481289" y="536109"/>
                        </a:lnTo>
                        <a:lnTo>
                          <a:pt x="471236" y="589144"/>
                        </a:lnTo>
                        <a:cubicBezTo>
                          <a:pt x="469800" y="594877"/>
                          <a:pt x="465492" y="600611"/>
                          <a:pt x="459748" y="602044"/>
                        </a:cubicBezTo>
                        <a:cubicBezTo>
                          <a:pt x="454003" y="603477"/>
                          <a:pt x="448259" y="602044"/>
                          <a:pt x="443951" y="597744"/>
                        </a:cubicBezTo>
                        <a:lnTo>
                          <a:pt x="333372" y="487375"/>
                        </a:lnTo>
                        <a:lnTo>
                          <a:pt x="341989" y="480208"/>
                        </a:lnTo>
                        <a:cubicBezTo>
                          <a:pt x="343425" y="477341"/>
                          <a:pt x="344861" y="477341"/>
                          <a:pt x="347733" y="477341"/>
                        </a:cubicBezTo>
                        <a:lnTo>
                          <a:pt x="396560" y="484508"/>
                        </a:lnTo>
                        <a:cubicBezTo>
                          <a:pt x="409485" y="487375"/>
                          <a:pt x="423845" y="484508"/>
                          <a:pt x="433898" y="475908"/>
                        </a:cubicBezTo>
                        <a:cubicBezTo>
                          <a:pt x="445387" y="468741"/>
                          <a:pt x="452567" y="455841"/>
                          <a:pt x="454003" y="442941"/>
                        </a:cubicBezTo>
                        <a:close/>
                        <a:moveTo>
                          <a:pt x="88068" y="414273"/>
                        </a:moveTo>
                        <a:lnTo>
                          <a:pt x="92373" y="442941"/>
                        </a:lnTo>
                        <a:cubicBezTo>
                          <a:pt x="95243" y="455841"/>
                          <a:pt x="102418" y="468741"/>
                          <a:pt x="112462" y="475908"/>
                        </a:cubicBezTo>
                        <a:cubicBezTo>
                          <a:pt x="123942" y="484508"/>
                          <a:pt x="136856" y="487375"/>
                          <a:pt x="149770" y="484508"/>
                        </a:cubicBezTo>
                        <a:lnTo>
                          <a:pt x="198558" y="477341"/>
                        </a:lnTo>
                        <a:cubicBezTo>
                          <a:pt x="201428" y="477341"/>
                          <a:pt x="204297" y="477341"/>
                          <a:pt x="205732" y="480208"/>
                        </a:cubicBezTo>
                        <a:lnTo>
                          <a:pt x="212907" y="487375"/>
                        </a:lnTo>
                        <a:lnTo>
                          <a:pt x="103853" y="597744"/>
                        </a:lnTo>
                        <a:cubicBezTo>
                          <a:pt x="99548" y="602044"/>
                          <a:pt x="92373" y="603477"/>
                          <a:pt x="86633" y="602044"/>
                        </a:cubicBezTo>
                        <a:cubicBezTo>
                          <a:pt x="82329" y="600611"/>
                          <a:pt x="78024" y="594877"/>
                          <a:pt x="76589" y="589144"/>
                        </a:cubicBezTo>
                        <a:lnTo>
                          <a:pt x="66545" y="536109"/>
                        </a:lnTo>
                        <a:lnTo>
                          <a:pt x="12017" y="526076"/>
                        </a:lnTo>
                        <a:cubicBezTo>
                          <a:pt x="6278" y="524642"/>
                          <a:pt x="1973" y="520342"/>
                          <a:pt x="538" y="514609"/>
                        </a:cubicBezTo>
                        <a:cubicBezTo>
                          <a:pt x="-897" y="508875"/>
                          <a:pt x="538" y="503142"/>
                          <a:pt x="4843" y="498842"/>
                        </a:cubicBezTo>
                        <a:close/>
                        <a:moveTo>
                          <a:pt x="273945" y="94487"/>
                        </a:moveTo>
                        <a:cubicBezTo>
                          <a:pt x="359205" y="94487"/>
                          <a:pt x="428321" y="163809"/>
                          <a:pt x="428321" y="249322"/>
                        </a:cubicBezTo>
                        <a:cubicBezTo>
                          <a:pt x="428321" y="334835"/>
                          <a:pt x="359205" y="404157"/>
                          <a:pt x="273945" y="404157"/>
                        </a:cubicBezTo>
                        <a:cubicBezTo>
                          <a:pt x="188685" y="404157"/>
                          <a:pt x="119569" y="334835"/>
                          <a:pt x="119569" y="249322"/>
                        </a:cubicBezTo>
                        <a:cubicBezTo>
                          <a:pt x="119569" y="163809"/>
                          <a:pt x="188685" y="94487"/>
                          <a:pt x="273945" y="94487"/>
                        </a:cubicBezTo>
                        <a:close/>
                        <a:moveTo>
                          <a:pt x="273254" y="68790"/>
                        </a:moveTo>
                        <a:cubicBezTo>
                          <a:pt x="174205" y="68790"/>
                          <a:pt x="92381" y="150478"/>
                          <a:pt x="92381" y="249364"/>
                        </a:cubicBezTo>
                        <a:cubicBezTo>
                          <a:pt x="92381" y="349683"/>
                          <a:pt x="174205" y="429938"/>
                          <a:pt x="273254" y="431371"/>
                        </a:cubicBezTo>
                        <a:cubicBezTo>
                          <a:pt x="373739" y="429938"/>
                          <a:pt x="454127" y="349683"/>
                          <a:pt x="454127" y="249364"/>
                        </a:cubicBezTo>
                        <a:cubicBezTo>
                          <a:pt x="454127" y="150478"/>
                          <a:pt x="373739" y="68790"/>
                          <a:pt x="273254" y="68790"/>
                        </a:cubicBezTo>
                        <a:close/>
                        <a:moveTo>
                          <a:pt x="273254" y="0"/>
                        </a:moveTo>
                        <a:cubicBezTo>
                          <a:pt x="281867" y="0"/>
                          <a:pt x="289045" y="2866"/>
                          <a:pt x="293351" y="8599"/>
                        </a:cubicBezTo>
                        <a:lnTo>
                          <a:pt x="327803" y="42994"/>
                        </a:lnTo>
                        <a:cubicBezTo>
                          <a:pt x="333545" y="48726"/>
                          <a:pt x="343593" y="53025"/>
                          <a:pt x="353642" y="51592"/>
                        </a:cubicBezTo>
                        <a:lnTo>
                          <a:pt x="399578" y="42994"/>
                        </a:lnTo>
                        <a:cubicBezTo>
                          <a:pt x="408191" y="41560"/>
                          <a:pt x="415369" y="44427"/>
                          <a:pt x="422546" y="48726"/>
                        </a:cubicBezTo>
                        <a:cubicBezTo>
                          <a:pt x="428288" y="53025"/>
                          <a:pt x="432595" y="60191"/>
                          <a:pt x="434030" y="68790"/>
                        </a:cubicBezTo>
                        <a:lnTo>
                          <a:pt x="441207" y="114650"/>
                        </a:lnTo>
                        <a:cubicBezTo>
                          <a:pt x="442643" y="124682"/>
                          <a:pt x="448385" y="133281"/>
                          <a:pt x="456998" y="137580"/>
                        </a:cubicBezTo>
                        <a:lnTo>
                          <a:pt x="500063" y="157644"/>
                        </a:lnTo>
                        <a:cubicBezTo>
                          <a:pt x="507241" y="161943"/>
                          <a:pt x="512983" y="167676"/>
                          <a:pt x="514418" y="174841"/>
                        </a:cubicBezTo>
                        <a:cubicBezTo>
                          <a:pt x="517289" y="183440"/>
                          <a:pt x="517289" y="192039"/>
                          <a:pt x="512983" y="197771"/>
                        </a:cubicBezTo>
                        <a:lnTo>
                          <a:pt x="491450" y="240765"/>
                        </a:lnTo>
                        <a:cubicBezTo>
                          <a:pt x="487143" y="249364"/>
                          <a:pt x="487143" y="259396"/>
                          <a:pt x="491450" y="267994"/>
                        </a:cubicBezTo>
                        <a:lnTo>
                          <a:pt x="512983" y="309555"/>
                        </a:lnTo>
                        <a:cubicBezTo>
                          <a:pt x="515853" y="316721"/>
                          <a:pt x="517289" y="325320"/>
                          <a:pt x="514418" y="332485"/>
                        </a:cubicBezTo>
                        <a:cubicBezTo>
                          <a:pt x="512983" y="339651"/>
                          <a:pt x="507241" y="346816"/>
                          <a:pt x="500063" y="349683"/>
                        </a:cubicBezTo>
                        <a:lnTo>
                          <a:pt x="456998" y="371180"/>
                        </a:lnTo>
                        <a:cubicBezTo>
                          <a:pt x="448385" y="375479"/>
                          <a:pt x="442643" y="384078"/>
                          <a:pt x="441207" y="392676"/>
                        </a:cubicBezTo>
                        <a:lnTo>
                          <a:pt x="434030" y="439970"/>
                        </a:lnTo>
                        <a:cubicBezTo>
                          <a:pt x="432595" y="448569"/>
                          <a:pt x="428288" y="455735"/>
                          <a:pt x="422546" y="460034"/>
                        </a:cubicBezTo>
                        <a:cubicBezTo>
                          <a:pt x="415369" y="464333"/>
                          <a:pt x="408191" y="465766"/>
                          <a:pt x="399578" y="464333"/>
                        </a:cubicBezTo>
                        <a:lnTo>
                          <a:pt x="352207" y="457168"/>
                        </a:lnTo>
                        <a:cubicBezTo>
                          <a:pt x="343593" y="455735"/>
                          <a:pt x="333545" y="458601"/>
                          <a:pt x="327803" y="465766"/>
                        </a:cubicBezTo>
                        <a:lnTo>
                          <a:pt x="293351" y="500161"/>
                        </a:lnTo>
                        <a:cubicBezTo>
                          <a:pt x="289045" y="504461"/>
                          <a:pt x="281867" y="507327"/>
                          <a:pt x="273254" y="508760"/>
                        </a:cubicBezTo>
                        <a:cubicBezTo>
                          <a:pt x="266077" y="507327"/>
                          <a:pt x="258899" y="504461"/>
                          <a:pt x="253157" y="500161"/>
                        </a:cubicBezTo>
                        <a:lnTo>
                          <a:pt x="220141" y="465766"/>
                        </a:lnTo>
                        <a:cubicBezTo>
                          <a:pt x="212963" y="458601"/>
                          <a:pt x="202915" y="455735"/>
                          <a:pt x="194301" y="457168"/>
                        </a:cubicBezTo>
                        <a:lnTo>
                          <a:pt x="146930" y="464333"/>
                        </a:lnTo>
                        <a:cubicBezTo>
                          <a:pt x="139753" y="465766"/>
                          <a:pt x="131139" y="464333"/>
                          <a:pt x="125397" y="460034"/>
                        </a:cubicBezTo>
                        <a:cubicBezTo>
                          <a:pt x="118220" y="455735"/>
                          <a:pt x="113913" y="448569"/>
                          <a:pt x="112478" y="439970"/>
                        </a:cubicBezTo>
                        <a:lnTo>
                          <a:pt x="105301" y="392676"/>
                        </a:lnTo>
                        <a:cubicBezTo>
                          <a:pt x="103865" y="384078"/>
                          <a:pt x="98123" y="375479"/>
                          <a:pt x="89510" y="371180"/>
                        </a:cubicBezTo>
                        <a:lnTo>
                          <a:pt x="47881" y="349683"/>
                        </a:lnTo>
                        <a:cubicBezTo>
                          <a:pt x="40703" y="346816"/>
                          <a:pt x="34961" y="339651"/>
                          <a:pt x="32090" y="332485"/>
                        </a:cubicBezTo>
                        <a:cubicBezTo>
                          <a:pt x="29219" y="325320"/>
                          <a:pt x="30655" y="316721"/>
                          <a:pt x="33525" y="309555"/>
                        </a:cubicBezTo>
                        <a:lnTo>
                          <a:pt x="56493" y="267994"/>
                        </a:lnTo>
                        <a:cubicBezTo>
                          <a:pt x="60800" y="259396"/>
                          <a:pt x="60800" y="249364"/>
                          <a:pt x="56493" y="240765"/>
                        </a:cubicBezTo>
                        <a:lnTo>
                          <a:pt x="33525" y="197771"/>
                        </a:lnTo>
                        <a:cubicBezTo>
                          <a:pt x="30655" y="192039"/>
                          <a:pt x="29219" y="183440"/>
                          <a:pt x="32090" y="176274"/>
                        </a:cubicBezTo>
                        <a:cubicBezTo>
                          <a:pt x="34961" y="167676"/>
                          <a:pt x="40703" y="161943"/>
                          <a:pt x="47881" y="157644"/>
                        </a:cubicBezTo>
                        <a:lnTo>
                          <a:pt x="89510" y="137580"/>
                        </a:lnTo>
                        <a:cubicBezTo>
                          <a:pt x="98123" y="133281"/>
                          <a:pt x="103865" y="124682"/>
                          <a:pt x="105301" y="114650"/>
                        </a:cubicBezTo>
                        <a:lnTo>
                          <a:pt x="112478" y="68790"/>
                        </a:lnTo>
                        <a:cubicBezTo>
                          <a:pt x="113913" y="60191"/>
                          <a:pt x="118220" y="53025"/>
                          <a:pt x="125397" y="48726"/>
                        </a:cubicBezTo>
                        <a:cubicBezTo>
                          <a:pt x="131139" y="44427"/>
                          <a:pt x="139753" y="41560"/>
                          <a:pt x="146930" y="42994"/>
                        </a:cubicBezTo>
                        <a:lnTo>
                          <a:pt x="194301" y="51592"/>
                        </a:lnTo>
                        <a:cubicBezTo>
                          <a:pt x="202915" y="53025"/>
                          <a:pt x="212963" y="48726"/>
                          <a:pt x="220141" y="42994"/>
                        </a:cubicBezTo>
                        <a:lnTo>
                          <a:pt x="253157" y="8599"/>
                        </a:lnTo>
                        <a:cubicBezTo>
                          <a:pt x="258899" y="2866"/>
                          <a:pt x="266077" y="0"/>
                          <a:pt x="27325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dirty="0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6" name="组合 5"/>
            <p:cNvGrpSpPr/>
            <p:nvPr/>
          </p:nvGrpSpPr>
          <p:grpSpPr>
            <a:xfrm>
              <a:off x="3003827" y="3691778"/>
              <a:ext cx="1913143" cy="1924152"/>
              <a:chOff x="2874366" y="3691778"/>
              <a:chExt cx="1913143" cy="1924152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097403" y="455238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添加小标题</a:t>
                </a: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2874366" y="4908044"/>
                <a:ext cx="191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单击输入正文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简意赅阐述观点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3475680" y="3691778"/>
                <a:ext cx="715390" cy="715390"/>
                <a:chOff x="-127999" y="4049595"/>
                <a:chExt cx="966829" cy="966829"/>
              </a:xfrm>
            </p:grpSpPr>
            <p:sp>
              <p:nvSpPr>
                <p:cNvPr id="106" name="椭圆 105"/>
                <p:cNvSpPr/>
                <p:nvPr/>
              </p:nvSpPr>
              <p:spPr>
                <a:xfrm>
                  <a:off x="-127999" y="4049595"/>
                  <a:ext cx="966829" cy="96682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107" name="太阳形 44"/>
                <p:cNvSpPr>
                  <a:spLocks noChangeArrowheads="1"/>
                </p:cNvSpPr>
                <p:nvPr/>
              </p:nvSpPr>
              <p:spPr bwMode="auto">
                <a:xfrm>
                  <a:off x="117330" y="4324716"/>
                  <a:ext cx="476171" cy="416587"/>
                </a:xfrm>
                <a:custGeom>
                  <a:avLst/>
                  <a:gdLst>
                    <a:gd name="connsiteX0" fmla="*/ 352138 w 608485"/>
                    <a:gd name="connsiteY0" fmla="*/ 457876 h 532346"/>
                    <a:gd name="connsiteX1" fmla="*/ 352138 w 608485"/>
                    <a:gd name="connsiteY1" fmla="*/ 471679 h 532346"/>
                    <a:gd name="connsiteX2" fmla="*/ 383994 w 608485"/>
                    <a:gd name="connsiteY2" fmla="*/ 483262 h 532346"/>
                    <a:gd name="connsiteX3" fmla="*/ 459356 w 608485"/>
                    <a:gd name="connsiteY3" fmla="*/ 490502 h 532346"/>
                    <a:gd name="connsiteX4" fmla="*/ 534767 w 608485"/>
                    <a:gd name="connsiteY4" fmla="*/ 483262 h 532346"/>
                    <a:gd name="connsiteX5" fmla="*/ 566574 w 608485"/>
                    <a:gd name="connsiteY5" fmla="*/ 471679 h 532346"/>
                    <a:gd name="connsiteX6" fmla="*/ 566574 w 608485"/>
                    <a:gd name="connsiteY6" fmla="*/ 457876 h 532346"/>
                    <a:gd name="connsiteX7" fmla="*/ 555746 w 608485"/>
                    <a:gd name="connsiteY7" fmla="*/ 461351 h 532346"/>
                    <a:gd name="connsiteX8" fmla="*/ 459356 w 608485"/>
                    <a:gd name="connsiteY8" fmla="*/ 472886 h 532346"/>
                    <a:gd name="connsiteX9" fmla="*/ 362967 w 608485"/>
                    <a:gd name="connsiteY9" fmla="*/ 461351 h 532346"/>
                    <a:gd name="connsiteX10" fmla="*/ 352138 w 608485"/>
                    <a:gd name="connsiteY10" fmla="*/ 457876 h 532346"/>
                    <a:gd name="connsiteX11" fmla="*/ 41901 w 608485"/>
                    <a:gd name="connsiteY11" fmla="*/ 455228 h 532346"/>
                    <a:gd name="connsiteX12" fmla="*/ 41901 w 608485"/>
                    <a:gd name="connsiteY12" fmla="*/ 471396 h 532346"/>
                    <a:gd name="connsiteX13" fmla="*/ 73701 w 608485"/>
                    <a:gd name="connsiteY13" fmla="*/ 482979 h 532346"/>
                    <a:gd name="connsiteX14" fmla="*/ 149094 w 608485"/>
                    <a:gd name="connsiteY14" fmla="*/ 490267 h 532346"/>
                    <a:gd name="connsiteX15" fmla="*/ 224438 w 608485"/>
                    <a:gd name="connsiteY15" fmla="*/ 482979 h 532346"/>
                    <a:gd name="connsiteX16" fmla="*/ 256238 w 608485"/>
                    <a:gd name="connsiteY16" fmla="*/ 471396 h 532346"/>
                    <a:gd name="connsiteX17" fmla="*/ 256238 w 608485"/>
                    <a:gd name="connsiteY17" fmla="*/ 455228 h 532346"/>
                    <a:gd name="connsiteX18" fmla="*/ 245461 w 608485"/>
                    <a:gd name="connsiteY18" fmla="*/ 458703 h 532346"/>
                    <a:gd name="connsiteX19" fmla="*/ 149094 w 608485"/>
                    <a:gd name="connsiteY19" fmla="*/ 470286 h 532346"/>
                    <a:gd name="connsiteX20" fmla="*/ 52678 w 608485"/>
                    <a:gd name="connsiteY20" fmla="*/ 458703 h 532346"/>
                    <a:gd name="connsiteX21" fmla="*/ 41901 w 608485"/>
                    <a:gd name="connsiteY21" fmla="*/ 455228 h 532346"/>
                    <a:gd name="connsiteX22" fmla="*/ 352138 w 608485"/>
                    <a:gd name="connsiteY22" fmla="*/ 398705 h 532346"/>
                    <a:gd name="connsiteX23" fmla="*/ 352138 w 608485"/>
                    <a:gd name="connsiteY23" fmla="*/ 411688 h 532346"/>
                    <a:gd name="connsiteX24" fmla="*/ 358471 w 608485"/>
                    <a:gd name="connsiteY24" fmla="*/ 415307 h 532346"/>
                    <a:gd name="connsiteX25" fmla="*/ 383946 w 608485"/>
                    <a:gd name="connsiteY25" fmla="*/ 423560 h 532346"/>
                    <a:gd name="connsiteX26" fmla="*/ 459356 w 608485"/>
                    <a:gd name="connsiteY26" fmla="*/ 431090 h 532346"/>
                    <a:gd name="connsiteX27" fmla="*/ 534767 w 608485"/>
                    <a:gd name="connsiteY27" fmla="*/ 423560 h 532346"/>
                    <a:gd name="connsiteX28" fmla="*/ 560290 w 608485"/>
                    <a:gd name="connsiteY28" fmla="*/ 415307 h 532346"/>
                    <a:gd name="connsiteX29" fmla="*/ 566574 w 608485"/>
                    <a:gd name="connsiteY29" fmla="*/ 411688 h 532346"/>
                    <a:gd name="connsiteX30" fmla="*/ 566574 w 608485"/>
                    <a:gd name="connsiteY30" fmla="*/ 398705 h 532346"/>
                    <a:gd name="connsiteX31" fmla="*/ 555746 w 608485"/>
                    <a:gd name="connsiteY31" fmla="*/ 402180 h 532346"/>
                    <a:gd name="connsiteX32" fmla="*/ 459356 w 608485"/>
                    <a:gd name="connsiteY32" fmla="*/ 413715 h 532346"/>
                    <a:gd name="connsiteX33" fmla="*/ 362967 w 608485"/>
                    <a:gd name="connsiteY33" fmla="*/ 402180 h 532346"/>
                    <a:gd name="connsiteX34" fmla="*/ 352138 w 608485"/>
                    <a:gd name="connsiteY34" fmla="*/ 398705 h 532346"/>
                    <a:gd name="connsiteX35" fmla="*/ 41901 w 608485"/>
                    <a:gd name="connsiteY35" fmla="*/ 394801 h 532346"/>
                    <a:gd name="connsiteX36" fmla="*/ 41901 w 608485"/>
                    <a:gd name="connsiteY36" fmla="*/ 409039 h 532346"/>
                    <a:gd name="connsiteX37" fmla="*/ 48184 w 608485"/>
                    <a:gd name="connsiteY37" fmla="*/ 412659 h 532346"/>
                    <a:gd name="connsiteX38" fmla="*/ 73701 w 608485"/>
                    <a:gd name="connsiteY38" fmla="*/ 420912 h 532346"/>
                    <a:gd name="connsiteX39" fmla="*/ 149094 w 608485"/>
                    <a:gd name="connsiteY39" fmla="*/ 428441 h 532346"/>
                    <a:gd name="connsiteX40" fmla="*/ 224486 w 608485"/>
                    <a:gd name="connsiteY40" fmla="*/ 420912 h 532346"/>
                    <a:gd name="connsiteX41" fmla="*/ 249955 w 608485"/>
                    <a:gd name="connsiteY41" fmla="*/ 412659 h 532346"/>
                    <a:gd name="connsiteX42" fmla="*/ 256238 w 608485"/>
                    <a:gd name="connsiteY42" fmla="*/ 409039 h 532346"/>
                    <a:gd name="connsiteX43" fmla="*/ 256238 w 608485"/>
                    <a:gd name="connsiteY43" fmla="*/ 394801 h 532346"/>
                    <a:gd name="connsiteX44" fmla="*/ 245461 w 608485"/>
                    <a:gd name="connsiteY44" fmla="*/ 398276 h 532346"/>
                    <a:gd name="connsiteX45" fmla="*/ 149094 w 608485"/>
                    <a:gd name="connsiteY45" fmla="*/ 409811 h 532346"/>
                    <a:gd name="connsiteX46" fmla="*/ 52678 w 608485"/>
                    <a:gd name="connsiteY46" fmla="*/ 398276 h 532346"/>
                    <a:gd name="connsiteX47" fmla="*/ 41901 w 608485"/>
                    <a:gd name="connsiteY47" fmla="*/ 394801 h 532346"/>
                    <a:gd name="connsiteX48" fmla="*/ 352138 w 608485"/>
                    <a:gd name="connsiteY48" fmla="*/ 339534 h 532346"/>
                    <a:gd name="connsiteX49" fmla="*/ 352138 w 608485"/>
                    <a:gd name="connsiteY49" fmla="*/ 352517 h 532346"/>
                    <a:gd name="connsiteX50" fmla="*/ 358471 w 608485"/>
                    <a:gd name="connsiteY50" fmla="*/ 356136 h 532346"/>
                    <a:gd name="connsiteX51" fmla="*/ 383946 w 608485"/>
                    <a:gd name="connsiteY51" fmla="*/ 364390 h 532346"/>
                    <a:gd name="connsiteX52" fmla="*/ 459356 w 608485"/>
                    <a:gd name="connsiteY52" fmla="*/ 371919 h 532346"/>
                    <a:gd name="connsiteX53" fmla="*/ 534767 w 608485"/>
                    <a:gd name="connsiteY53" fmla="*/ 364390 h 532346"/>
                    <a:gd name="connsiteX54" fmla="*/ 560290 w 608485"/>
                    <a:gd name="connsiteY54" fmla="*/ 356136 h 532346"/>
                    <a:gd name="connsiteX55" fmla="*/ 566574 w 608485"/>
                    <a:gd name="connsiteY55" fmla="*/ 352468 h 532346"/>
                    <a:gd name="connsiteX56" fmla="*/ 566574 w 608485"/>
                    <a:gd name="connsiteY56" fmla="*/ 339534 h 532346"/>
                    <a:gd name="connsiteX57" fmla="*/ 555746 w 608485"/>
                    <a:gd name="connsiteY57" fmla="*/ 343009 h 532346"/>
                    <a:gd name="connsiteX58" fmla="*/ 459356 w 608485"/>
                    <a:gd name="connsiteY58" fmla="*/ 354544 h 532346"/>
                    <a:gd name="connsiteX59" fmla="*/ 362967 w 608485"/>
                    <a:gd name="connsiteY59" fmla="*/ 343009 h 532346"/>
                    <a:gd name="connsiteX60" fmla="*/ 352138 w 608485"/>
                    <a:gd name="connsiteY60" fmla="*/ 339534 h 532346"/>
                    <a:gd name="connsiteX61" fmla="*/ 41901 w 608485"/>
                    <a:gd name="connsiteY61" fmla="*/ 336256 h 532346"/>
                    <a:gd name="connsiteX62" fmla="*/ 41901 w 608485"/>
                    <a:gd name="connsiteY62" fmla="*/ 348612 h 532346"/>
                    <a:gd name="connsiteX63" fmla="*/ 48184 w 608485"/>
                    <a:gd name="connsiteY63" fmla="*/ 352232 h 532346"/>
                    <a:gd name="connsiteX64" fmla="*/ 73701 w 608485"/>
                    <a:gd name="connsiteY64" fmla="*/ 360485 h 532346"/>
                    <a:gd name="connsiteX65" fmla="*/ 149094 w 608485"/>
                    <a:gd name="connsiteY65" fmla="*/ 368014 h 532346"/>
                    <a:gd name="connsiteX66" fmla="*/ 224486 w 608485"/>
                    <a:gd name="connsiteY66" fmla="*/ 360485 h 532346"/>
                    <a:gd name="connsiteX67" fmla="*/ 249955 w 608485"/>
                    <a:gd name="connsiteY67" fmla="*/ 352232 h 532346"/>
                    <a:gd name="connsiteX68" fmla="*/ 256238 w 608485"/>
                    <a:gd name="connsiteY68" fmla="*/ 348612 h 532346"/>
                    <a:gd name="connsiteX69" fmla="*/ 256238 w 608485"/>
                    <a:gd name="connsiteY69" fmla="*/ 336256 h 532346"/>
                    <a:gd name="connsiteX70" fmla="*/ 245461 w 608485"/>
                    <a:gd name="connsiteY70" fmla="*/ 339731 h 532346"/>
                    <a:gd name="connsiteX71" fmla="*/ 149094 w 608485"/>
                    <a:gd name="connsiteY71" fmla="*/ 351315 h 532346"/>
                    <a:gd name="connsiteX72" fmla="*/ 52678 w 608485"/>
                    <a:gd name="connsiteY72" fmla="*/ 339731 h 532346"/>
                    <a:gd name="connsiteX73" fmla="*/ 41901 w 608485"/>
                    <a:gd name="connsiteY73" fmla="*/ 336256 h 532346"/>
                    <a:gd name="connsiteX74" fmla="*/ 352138 w 608485"/>
                    <a:gd name="connsiteY74" fmla="*/ 280315 h 532346"/>
                    <a:gd name="connsiteX75" fmla="*/ 352138 w 608485"/>
                    <a:gd name="connsiteY75" fmla="*/ 293298 h 532346"/>
                    <a:gd name="connsiteX76" fmla="*/ 358471 w 608485"/>
                    <a:gd name="connsiteY76" fmla="*/ 296917 h 532346"/>
                    <a:gd name="connsiteX77" fmla="*/ 383946 w 608485"/>
                    <a:gd name="connsiteY77" fmla="*/ 305219 h 532346"/>
                    <a:gd name="connsiteX78" fmla="*/ 459356 w 608485"/>
                    <a:gd name="connsiteY78" fmla="*/ 312699 h 532346"/>
                    <a:gd name="connsiteX79" fmla="*/ 534767 w 608485"/>
                    <a:gd name="connsiteY79" fmla="*/ 305219 h 532346"/>
                    <a:gd name="connsiteX80" fmla="*/ 560290 w 608485"/>
                    <a:gd name="connsiteY80" fmla="*/ 296917 h 532346"/>
                    <a:gd name="connsiteX81" fmla="*/ 566574 w 608485"/>
                    <a:gd name="connsiteY81" fmla="*/ 293298 h 532346"/>
                    <a:gd name="connsiteX82" fmla="*/ 566574 w 608485"/>
                    <a:gd name="connsiteY82" fmla="*/ 280315 h 532346"/>
                    <a:gd name="connsiteX83" fmla="*/ 555746 w 608485"/>
                    <a:gd name="connsiteY83" fmla="*/ 283790 h 532346"/>
                    <a:gd name="connsiteX84" fmla="*/ 459356 w 608485"/>
                    <a:gd name="connsiteY84" fmla="*/ 295373 h 532346"/>
                    <a:gd name="connsiteX85" fmla="*/ 362967 w 608485"/>
                    <a:gd name="connsiteY85" fmla="*/ 283790 h 532346"/>
                    <a:gd name="connsiteX86" fmla="*/ 352138 w 608485"/>
                    <a:gd name="connsiteY86" fmla="*/ 280315 h 532346"/>
                    <a:gd name="connsiteX87" fmla="*/ 41901 w 608485"/>
                    <a:gd name="connsiteY87" fmla="*/ 277712 h 532346"/>
                    <a:gd name="connsiteX88" fmla="*/ 41901 w 608485"/>
                    <a:gd name="connsiteY88" fmla="*/ 290068 h 532346"/>
                    <a:gd name="connsiteX89" fmla="*/ 48184 w 608485"/>
                    <a:gd name="connsiteY89" fmla="*/ 293687 h 532346"/>
                    <a:gd name="connsiteX90" fmla="*/ 73701 w 608485"/>
                    <a:gd name="connsiteY90" fmla="*/ 301941 h 532346"/>
                    <a:gd name="connsiteX91" fmla="*/ 149094 w 608485"/>
                    <a:gd name="connsiteY91" fmla="*/ 309470 h 532346"/>
                    <a:gd name="connsiteX92" fmla="*/ 224486 w 608485"/>
                    <a:gd name="connsiteY92" fmla="*/ 301941 h 532346"/>
                    <a:gd name="connsiteX93" fmla="*/ 249955 w 608485"/>
                    <a:gd name="connsiteY93" fmla="*/ 293687 h 532346"/>
                    <a:gd name="connsiteX94" fmla="*/ 256238 w 608485"/>
                    <a:gd name="connsiteY94" fmla="*/ 290068 h 532346"/>
                    <a:gd name="connsiteX95" fmla="*/ 256286 w 608485"/>
                    <a:gd name="connsiteY95" fmla="*/ 290068 h 532346"/>
                    <a:gd name="connsiteX96" fmla="*/ 256286 w 608485"/>
                    <a:gd name="connsiteY96" fmla="*/ 277712 h 532346"/>
                    <a:gd name="connsiteX97" fmla="*/ 245461 w 608485"/>
                    <a:gd name="connsiteY97" fmla="*/ 281187 h 532346"/>
                    <a:gd name="connsiteX98" fmla="*/ 149094 w 608485"/>
                    <a:gd name="connsiteY98" fmla="*/ 292770 h 532346"/>
                    <a:gd name="connsiteX99" fmla="*/ 52678 w 608485"/>
                    <a:gd name="connsiteY99" fmla="*/ 281187 h 532346"/>
                    <a:gd name="connsiteX100" fmla="*/ 41901 w 608485"/>
                    <a:gd name="connsiteY100" fmla="*/ 277712 h 532346"/>
                    <a:gd name="connsiteX101" fmla="*/ 352138 w 608485"/>
                    <a:gd name="connsiteY101" fmla="*/ 221144 h 532346"/>
                    <a:gd name="connsiteX102" fmla="*/ 352138 w 608485"/>
                    <a:gd name="connsiteY102" fmla="*/ 234127 h 532346"/>
                    <a:gd name="connsiteX103" fmla="*/ 358471 w 608485"/>
                    <a:gd name="connsiteY103" fmla="*/ 237746 h 532346"/>
                    <a:gd name="connsiteX104" fmla="*/ 383946 w 608485"/>
                    <a:gd name="connsiteY104" fmla="*/ 245999 h 532346"/>
                    <a:gd name="connsiteX105" fmla="*/ 459356 w 608485"/>
                    <a:gd name="connsiteY105" fmla="*/ 253529 h 532346"/>
                    <a:gd name="connsiteX106" fmla="*/ 534767 w 608485"/>
                    <a:gd name="connsiteY106" fmla="*/ 245999 h 532346"/>
                    <a:gd name="connsiteX107" fmla="*/ 560290 w 608485"/>
                    <a:gd name="connsiteY107" fmla="*/ 237746 h 532346"/>
                    <a:gd name="connsiteX108" fmla="*/ 566574 w 608485"/>
                    <a:gd name="connsiteY108" fmla="*/ 234127 h 532346"/>
                    <a:gd name="connsiteX109" fmla="*/ 566574 w 608485"/>
                    <a:gd name="connsiteY109" fmla="*/ 221144 h 532346"/>
                    <a:gd name="connsiteX110" fmla="*/ 555746 w 608485"/>
                    <a:gd name="connsiteY110" fmla="*/ 224619 h 532346"/>
                    <a:gd name="connsiteX111" fmla="*/ 459356 w 608485"/>
                    <a:gd name="connsiteY111" fmla="*/ 236202 h 532346"/>
                    <a:gd name="connsiteX112" fmla="*/ 362967 w 608485"/>
                    <a:gd name="connsiteY112" fmla="*/ 224619 h 532346"/>
                    <a:gd name="connsiteX113" fmla="*/ 352138 w 608485"/>
                    <a:gd name="connsiteY113" fmla="*/ 221144 h 532346"/>
                    <a:gd name="connsiteX114" fmla="*/ 41901 w 608485"/>
                    <a:gd name="connsiteY114" fmla="*/ 218540 h 532346"/>
                    <a:gd name="connsiteX115" fmla="*/ 41901 w 608485"/>
                    <a:gd name="connsiteY115" fmla="*/ 231523 h 532346"/>
                    <a:gd name="connsiteX116" fmla="*/ 48184 w 608485"/>
                    <a:gd name="connsiteY116" fmla="*/ 235143 h 532346"/>
                    <a:gd name="connsiteX117" fmla="*/ 73701 w 608485"/>
                    <a:gd name="connsiteY117" fmla="*/ 243396 h 532346"/>
                    <a:gd name="connsiteX118" fmla="*/ 149094 w 608485"/>
                    <a:gd name="connsiteY118" fmla="*/ 250925 h 532346"/>
                    <a:gd name="connsiteX119" fmla="*/ 224486 w 608485"/>
                    <a:gd name="connsiteY119" fmla="*/ 243396 h 532346"/>
                    <a:gd name="connsiteX120" fmla="*/ 249955 w 608485"/>
                    <a:gd name="connsiteY120" fmla="*/ 235143 h 532346"/>
                    <a:gd name="connsiteX121" fmla="*/ 256238 w 608485"/>
                    <a:gd name="connsiteY121" fmla="*/ 231523 h 532346"/>
                    <a:gd name="connsiteX122" fmla="*/ 256238 w 608485"/>
                    <a:gd name="connsiteY122" fmla="*/ 218540 h 532346"/>
                    <a:gd name="connsiteX123" fmla="*/ 245461 w 608485"/>
                    <a:gd name="connsiteY123" fmla="*/ 222015 h 532346"/>
                    <a:gd name="connsiteX124" fmla="*/ 149094 w 608485"/>
                    <a:gd name="connsiteY124" fmla="*/ 233599 h 532346"/>
                    <a:gd name="connsiteX125" fmla="*/ 52678 w 608485"/>
                    <a:gd name="connsiteY125" fmla="*/ 222015 h 532346"/>
                    <a:gd name="connsiteX126" fmla="*/ 41901 w 608485"/>
                    <a:gd name="connsiteY126" fmla="*/ 218540 h 532346"/>
                    <a:gd name="connsiteX127" fmla="*/ 459356 w 608485"/>
                    <a:gd name="connsiteY127" fmla="*/ 162793 h 532346"/>
                    <a:gd name="connsiteX128" fmla="*/ 383946 w 608485"/>
                    <a:gd name="connsiteY128" fmla="*/ 170322 h 532346"/>
                    <a:gd name="connsiteX129" fmla="*/ 360840 w 608485"/>
                    <a:gd name="connsiteY129" fmla="*/ 177514 h 532346"/>
                    <a:gd name="connsiteX130" fmla="*/ 358471 w 608485"/>
                    <a:gd name="connsiteY130" fmla="*/ 178576 h 532346"/>
                    <a:gd name="connsiteX131" fmla="*/ 383946 w 608485"/>
                    <a:gd name="connsiteY131" fmla="*/ 186829 h 532346"/>
                    <a:gd name="connsiteX132" fmla="*/ 459356 w 608485"/>
                    <a:gd name="connsiteY132" fmla="*/ 194358 h 532346"/>
                    <a:gd name="connsiteX133" fmla="*/ 534767 w 608485"/>
                    <a:gd name="connsiteY133" fmla="*/ 186829 h 532346"/>
                    <a:gd name="connsiteX134" fmla="*/ 560290 w 608485"/>
                    <a:gd name="connsiteY134" fmla="*/ 178576 h 532346"/>
                    <a:gd name="connsiteX135" fmla="*/ 557873 w 608485"/>
                    <a:gd name="connsiteY135" fmla="*/ 177514 h 532346"/>
                    <a:gd name="connsiteX136" fmla="*/ 534767 w 608485"/>
                    <a:gd name="connsiteY136" fmla="*/ 170322 h 532346"/>
                    <a:gd name="connsiteX137" fmla="*/ 459356 w 608485"/>
                    <a:gd name="connsiteY137" fmla="*/ 162793 h 532346"/>
                    <a:gd name="connsiteX138" fmla="*/ 41901 w 608485"/>
                    <a:gd name="connsiteY138" fmla="*/ 159368 h 532346"/>
                    <a:gd name="connsiteX139" fmla="*/ 41901 w 608485"/>
                    <a:gd name="connsiteY139" fmla="*/ 172351 h 532346"/>
                    <a:gd name="connsiteX140" fmla="*/ 48184 w 608485"/>
                    <a:gd name="connsiteY140" fmla="*/ 175971 h 532346"/>
                    <a:gd name="connsiteX141" fmla="*/ 73701 w 608485"/>
                    <a:gd name="connsiteY141" fmla="*/ 184224 h 532346"/>
                    <a:gd name="connsiteX142" fmla="*/ 149094 w 608485"/>
                    <a:gd name="connsiteY142" fmla="*/ 191754 h 532346"/>
                    <a:gd name="connsiteX143" fmla="*/ 224486 w 608485"/>
                    <a:gd name="connsiteY143" fmla="*/ 184224 h 532346"/>
                    <a:gd name="connsiteX144" fmla="*/ 249955 w 608485"/>
                    <a:gd name="connsiteY144" fmla="*/ 175971 h 532346"/>
                    <a:gd name="connsiteX145" fmla="*/ 256238 w 608485"/>
                    <a:gd name="connsiteY145" fmla="*/ 172351 h 532346"/>
                    <a:gd name="connsiteX146" fmla="*/ 256286 w 608485"/>
                    <a:gd name="connsiteY146" fmla="*/ 172351 h 532346"/>
                    <a:gd name="connsiteX147" fmla="*/ 256286 w 608485"/>
                    <a:gd name="connsiteY147" fmla="*/ 159368 h 532346"/>
                    <a:gd name="connsiteX148" fmla="*/ 245461 w 608485"/>
                    <a:gd name="connsiteY148" fmla="*/ 162843 h 532346"/>
                    <a:gd name="connsiteX149" fmla="*/ 149094 w 608485"/>
                    <a:gd name="connsiteY149" fmla="*/ 174378 h 532346"/>
                    <a:gd name="connsiteX150" fmla="*/ 52678 w 608485"/>
                    <a:gd name="connsiteY150" fmla="*/ 162843 h 532346"/>
                    <a:gd name="connsiteX151" fmla="*/ 41901 w 608485"/>
                    <a:gd name="connsiteY151" fmla="*/ 159368 h 532346"/>
                    <a:gd name="connsiteX152" fmla="*/ 459356 w 608485"/>
                    <a:gd name="connsiteY152" fmla="*/ 120949 h 532346"/>
                    <a:gd name="connsiteX153" fmla="*/ 555746 w 608485"/>
                    <a:gd name="connsiteY153" fmla="*/ 132532 h 532346"/>
                    <a:gd name="connsiteX154" fmla="*/ 589197 w 608485"/>
                    <a:gd name="connsiteY154" fmla="*/ 146963 h 532346"/>
                    <a:gd name="connsiteX155" fmla="*/ 608437 w 608485"/>
                    <a:gd name="connsiteY155" fmla="*/ 177514 h 532346"/>
                    <a:gd name="connsiteX156" fmla="*/ 608485 w 608485"/>
                    <a:gd name="connsiteY156" fmla="*/ 177514 h 532346"/>
                    <a:gd name="connsiteX157" fmla="*/ 608485 w 608485"/>
                    <a:gd name="connsiteY157" fmla="*/ 475395 h 532346"/>
                    <a:gd name="connsiteX158" fmla="*/ 589101 w 608485"/>
                    <a:gd name="connsiteY158" fmla="*/ 506960 h 532346"/>
                    <a:gd name="connsiteX159" fmla="*/ 555649 w 608485"/>
                    <a:gd name="connsiteY159" fmla="*/ 521149 h 532346"/>
                    <a:gd name="connsiteX160" fmla="*/ 459356 w 608485"/>
                    <a:gd name="connsiteY160" fmla="*/ 532346 h 532346"/>
                    <a:gd name="connsiteX161" fmla="*/ 363112 w 608485"/>
                    <a:gd name="connsiteY161" fmla="*/ 521149 h 532346"/>
                    <a:gd name="connsiteX162" fmla="*/ 329660 w 608485"/>
                    <a:gd name="connsiteY162" fmla="*/ 506960 h 532346"/>
                    <a:gd name="connsiteX163" fmla="*/ 310276 w 608485"/>
                    <a:gd name="connsiteY163" fmla="*/ 475395 h 532346"/>
                    <a:gd name="connsiteX164" fmla="*/ 310276 w 608485"/>
                    <a:gd name="connsiteY164" fmla="*/ 415307 h 532346"/>
                    <a:gd name="connsiteX165" fmla="*/ 310276 w 608485"/>
                    <a:gd name="connsiteY165" fmla="*/ 356136 h 532346"/>
                    <a:gd name="connsiteX166" fmla="*/ 310276 w 608485"/>
                    <a:gd name="connsiteY166" fmla="*/ 296917 h 532346"/>
                    <a:gd name="connsiteX167" fmla="*/ 310276 w 608485"/>
                    <a:gd name="connsiteY167" fmla="*/ 237746 h 532346"/>
                    <a:gd name="connsiteX168" fmla="*/ 310276 w 608485"/>
                    <a:gd name="connsiteY168" fmla="*/ 178576 h 532346"/>
                    <a:gd name="connsiteX169" fmla="*/ 310276 w 608485"/>
                    <a:gd name="connsiteY169" fmla="*/ 177514 h 532346"/>
                    <a:gd name="connsiteX170" fmla="*/ 329515 w 608485"/>
                    <a:gd name="connsiteY170" fmla="*/ 146963 h 532346"/>
                    <a:gd name="connsiteX171" fmla="*/ 362967 w 608485"/>
                    <a:gd name="connsiteY171" fmla="*/ 132532 h 532346"/>
                    <a:gd name="connsiteX172" fmla="*/ 459356 w 608485"/>
                    <a:gd name="connsiteY172" fmla="*/ 120949 h 532346"/>
                    <a:gd name="connsiteX173" fmla="*/ 41901 w 608485"/>
                    <a:gd name="connsiteY173" fmla="*/ 100196 h 532346"/>
                    <a:gd name="connsiteX174" fmla="*/ 41901 w 608485"/>
                    <a:gd name="connsiteY174" fmla="*/ 113180 h 532346"/>
                    <a:gd name="connsiteX175" fmla="*/ 48184 w 608485"/>
                    <a:gd name="connsiteY175" fmla="*/ 116799 h 532346"/>
                    <a:gd name="connsiteX176" fmla="*/ 73701 w 608485"/>
                    <a:gd name="connsiteY176" fmla="*/ 125052 h 532346"/>
                    <a:gd name="connsiteX177" fmla="*/ 149094 w 608485"/>
                    <a:gd name="connsiteY177" fmla="*/ 132582 h 532346"/>
                    <a:gd name="connsiteX178" fmla="*/ 224486 w 608485"/>
                    <a:gd name="connsiteY178" fmla="*/ 125052 h 532346"/>
                    <a:gd name="connsiteX179" fmla="*/ 249955 w 608485"/>
                    <a:gd name="connsiteY179" fmla="*/ 116799 h 532346"/>
                    <a:gd name="connsiteX180" fmla="*/ 256238 w 608485"/>
                    <a:gd name="connsiteY180" fmla="*/ 113180 h 532346"/>
                    <a:gd name="connsiteX181" fmla="*/ 256238 w 608485"/>
                    <a:gd name="connsiteY181" fmla="*/ 100196 h 532346"/>
                    <a:gd name="connsiteX182" fmla="*/ 245461 w 608485"/>
                    <a:gd name="connsiteY182" fmla="*/ 103671 h 532346"/>
                    <a:gd name="connsiteX183" fmla="*/ 149094 w 608485"/>
                    <a:gd name="connsiteY183" fmla="*/ 115207 h 532346"/>
                    <a:gd name="connsiteX184" fmla="*/ 52678 w 608485"/>
                    <a:gd name="connsiteY184" fmla="*/ 103671 h 532346"/>
                    <a:gd name="connsiteX185" fmla="*/ 41901 w 608485"/>
                    <a:gd name="connsiteY185" fmla="*/ 100196 h 532346"/>
                    <a:gd name="connsiteX186" fmla="*/ 149094 w 608485"/>
                    <a:gd name="connsiteY186" fmla="*/ 41845 h 532346"/>
                    <a:gd name="connsiteX187" fmla="*/ 73701 w 608485"/>
                    <a:gd name="connsiteY187" fmla="*/ 49326 h 532346"/>
                    <a:gd name="connsiteX188" fmla="*/ 50552 w 608485"/>
                    <a:gd name="connsiteY188" fmla="*/ 56517 h 532346"/>
                    <a:gd name="connsiteX189" fmla="*/ 48184 w 608485"/>
                    <a:gd name="connsiteY189" fmla="*/ 57627 h 532346"/>
                    <a:gd name="connsiteX190" fmla="*/ 73701 w 608485"/>
                    <a:gd name="connsiteY190" fmla="*/ 65881 h 532346"/>
                    <a:gd name="connsiteX191" fmla="*/ 149094 w 608485"/>
                    <a:gd name="connsiteY191" fmla="*/ 73410 h 532346"/>
                    <a:gd name="connsiteX192" fmla="*/ 224486 w 608485"/>
                    <a:gd name="connsiteY192" fmla="*/ 65881 h 532346"/>
                    <a:gd name="connsiteX193" fmla="*/ 249955 w 608485"/>
                    <a:gd name="connsiteY193" fmla="*/ 57627 h 532346"/>
                    <a:gd name="connsiteX194" fmla="*/ 247587 w 608485"/>
                    <a:gd name="connsiteY194" fmla="*/ 56517 h 532346"/>
                    <a:gd name="connsiteX195" fmla="*/ 224486 w 608485"/>
                    <a:gd name="connsiteY195" fmla="*/ 49326 h 532346"/>
                    <a:gd name="connsiteX196" fmla="*/ 149094 w 608485"/>
                    <a:gd name="connsiteY196" fmla="*/ 41845 h 532346"/>
                    <a:gd name="connsiteX197" fmla="*/ 149094 w 608485"/>
                    <a:gd name="connsiteY197" fmla="*/ 0 h 532346"/>
                    <a:gd name="connsiteX198" fmla="*/ 245461 w 608485"/>
                    <a:gd name="connsiteY198" fmla="*/ 11535 h 532346"/>
                    <a:gd name="connsiteX199" fmla="*/ 278904 w 608485"/>
                    <a:gd name="connsiteY199" fmla="*/ 26014 h 532346"/>
                    <a:gd name="connsiteX200" fmla="*/ 298139 w 608485"/>
                    <a:gd name="connsiteY200" fmla="*/ 56517 h 532346"/>
                    <a:gd name="connsiteX201" fmla="*/ 298139 w 608485"/>
                    <a:gd name="connsiteY201" fmla="*/ 57627 h 532346"/>
                    <a:gd name="connsiteX202" fmla="*/ 298139 w 608485"/>
                    <a:gd name="connsiteY202" fmla="*/ 116799 h 532346"/>
                    <a:gd name="connsiteX203" fmla="*/ 298139 w 608485"/>
                    <a:gd name="connsiteY203" fmla="*/ 175971 h 532346"/>
                    <a:gd name="connsiteX204" fmla="*/ 298139 w 608485"/>
                    <a:gd name="connsiteY204" fmla="*/ 235143 h 532346"/>
                    <a:gd name="connsiteX205" fmla="*/ 298139 w 608485"/>
                    <a:gd name="connsiteY205" fmla="*/ 293687 h 532346"/>
                    <a:gd name="connsiteX206" fmla="*/ 298139 w 608485"/>
                    <a:gd name="connsiteY206" fmla="*/ 352232 h 532346"/>
                    <a:gd name="connsiteX207" fmla="*/ 298139 w 608485"/>
                    <a:gd name="connsiteY207" fmla="*/ 412659 h 532346"/>
                    <a:gd name="connsiteX208" fmla="*/ 298139 w 608485"/>
                    <a:gd name="connsiteY208" fmla="*/ 475112 h 532346"/>
                    <a:gd name="connsiteX209" fmla="*/ 278759 w 608485"/>
                    <a:gd name="connsiteY209" fmla="*/ 506677 h 532346"/>
                    <a:gd name="connsiteX210" fmla="*/ 245316 w 608485"/>
                    <a:gd name="connsiteY210" fmla="*/ 520915 h 532346"/>
                    <a:gd name="connsiteX211" fmla="*/ 149094 w 608485"/>
                    <a:gd name="connsiteY211" fmla="*/ 532064 h 532346"/>
                    <a:gd name="connsiteX212" fmla="*/ 52823 w 608485"/>
                    <a:gd name="connsiteY212" fmla="*/ 520915 h 532346"/>
                    <a:gd name="connsiteX213" fmla="*/ 19380 w 608485"/>
                    <a:gd name="connsiteY213" fmla="*/ 506677 h 532346"/>
                    <a:gd name="connsiteX214" fmla="*/ 0 w 608485"/>
                    <a:gd name="connsiteY214" fmla="*/ 475112 h 532346"/>
                    <a:gd name="connsiteX215" fmla="*/ 0 w 608485"/>
                    <a:gd name="connsiteY215" fmla="*/ 412659 h 532346"/>
                    <a:gd name="connsiteX216" fmla="*/ 0 w 608485"/>
                    <a:gd name="connsiteY216" fmla="*/ 352232 h 532346"/>
                    <a:gd name="connsiteX217" fmla="*/ 0 w 608485"/>
                    <a:gd name="connsiteY217" fmla="*/ 293687 h 532346"/>
                    <a:gd name="connsiteX218" fmla="*/ 0 w 608485"/>
                    <a:gd name="connsiteY218" fmla="*/ 235143 h 532346"/>
                    <a:gd name="connsiteX219" fmla="*/ 0 w 608485"/>
                    <a:gd name="connsiteY219" fmla="*/ 175971 h 532346"/>
                    <a:gd name="connsiteX220" fmla="*/ 0 w 608485"/>
                    <a:gd name="connsiteY220" fmla="*/ 116799 h 532346"/>
                    <a:gd name="connsiteX221" fmla="*/ 0 w 608485"/>
                    <a:gd name="connsiteY221" fmla="*/ 57627 h 532346"/>
                    <a:gd name="connsiteX222" fmla="*/ 0 w 608485"/>
                    <a:gd name="connsiteY222" fmla="*/ 56517 h 532346"/>
                    <a:gd name="connsiteX223" fmla="*/ 19235 w 608485"/>
                    <a:gd name="connsiteY223" fmla="*/ 26014 h 532346"/>
                    <a:gd name="connsiteX224" fmla="*/ 52678 w 608485"/>
                    <a:gd name="connsiteY224" fmla="*/ 11535 h 532346"/>
                    <a:gd name="connsiteX225" fmla="*/ 149094 w 608485"/>
                    <a:gd name="connsiteY225" fmla="*/ 0 h 53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</a:cxnLst>
                  <a:rect l="l" t="t" r="r" b="b"/>
                  <a:pathLst>
                    <a:path w="608485" h="532346">
                      <a:moveTo>
                        <a:pt x="352138" y="457876"/>
                      </a:moveTo>
                      <a:lnTo>
                        <a:pt x="352138" y="471679"/>
                      </a:lnTo>
                      <a:cubicBezTo>
                        <a:pt x="355667" y="474237"/>
                        <a:pt x="365045" y="479063"/>
                        <a:pt x="383994" y="483262"/>
                      </a:cubicBezTo>
                      <a:cubicBezTo>
                        <a:pt x="404974" y="487944"/>
                        <a:pt x="431754" y="490502"/>
                        <a:pt x="459356" y="490502"/>
                      </a:cubicBezTo>
                      <a:cubicBezTo>
                        <a:pt x="486958" y="490502"/>
                        <a:pt x="513739" y="487944"/>
                        <a:pt x="534767" y="483262"/>
                      </a:cubicBezTo>
                      <a:cubicBezTo>
                        <a:pt x="553668" y="479063"/>
                        <a:pt x="563094" y="474237"/>
                        <a:pt x="566574" y="471679"/>
                      </a:cubicBezTo>
                      <a:lnTo>
                        <a:pt x="566574" y="457876"/>
                      </a:lnTo>
                      <a:cubicBezTo>
                        <a:pt x="563190" y="459082"/>
                        <a:pt x="559565" y="460241"/>
                        <a:pt x="555746" y="461351"/>
                      </a:cubicBezTo>
                      <a:cubicBezTo>
                        <a:pt x="529739" y="468783"/>
                        <a:pt x="495515" y="472886"/>
                        <a:pt x="459356" y="472886"/>
                      </a:cubicBezTo>
                      <a:cubicBezTo>
                        <a:pt x="423246" y="472886"/>
                        <a:pt x="389022" y="468783"/>
                        <a:pt x="362967" y="461351"/>
                      </a:cubicBezTo>
                      <a:cubicBezTo>
                        <a:pt x="359148" y="460241"/>
                        <a:pt x="355571" y="459082"/>
                        <a:pt x="352138" y="457876"/>
                      </a:cubicBezTo>
                      <a:close/>
                      <a:moveTo>
                        <a:pt x="41901" y="455228"/>
                      </a:moveTo>
                      <a:lnTo>
                        <a:pt x="41901" y="471396"/>
                      </a:lnTo>
                      <a:cubicBezTo>
                        <a:pt x="45381" y="473954"/>
                        <a:pt x="54756" y="478780"/>
                        <a:pt x="73701" y="482979"/>
                      </a:cubicBezTo>
                      <a:cubicBezTo>
                        <a:pt x="94724" y="487661"/>
                        <a:pt x="121498" y="490267"/>
                        <a:pt x="149094" y="490267"/>
                      </a:cubicBezTo>
                      <a:cubicBezTo>
                        <a:pt x="176641" y="490267"/>
                        <a:pt x="203415" y="487661"/>
                        <a:pt x="224438" y="482979"/>
                      </a:cubicBezTo>
                      <a:cubicBezTo>
                        <a:pt x="243383" y="478780"/>
                        <a:pt x="252758" y="473954"/>
                        <a:pt x="256238" y="471396"/>
                      </a:cubicBezTo>
                      <a:lnTo>
                        <a:pt x="256238" y="455228"/>
                      </a:lnTo>
                      <a:cubicBezTo>
                        <a:pt x="252855" y="456482"/>
                        <a:pt x="249279" y="457641"/>
                        <a:pt x="245461" y="458703"/>
                      </a:cubicBezTo>
                      <a:cubicBezTo>
                        <a:pt x="219412" y="466184"/>
                        <a:pt x="185195" y="470286"/>
                        <a:pt x="149094" y="470286"/>
                      </a:cubicBezTo>
                      <a:cubicBezTo>
                        <a:pt x="112944" y="470286"/>
                        <a:pt x="78727" y="466184"/>
                        <a:pt x="52678" y="458703"/>
                      </a:cubicBezTo>
                      <a:cubicBezTo>
                        <a:pt x="48909" y="457641"/>
                        <a:pt x="45284" y="456482"/>
                        <a:pt x="41901" y="455228"/>
                      </a:cubicBezTo>
                      <a:close/>
                      <a:moveTo>
                        <a:pt x="352138" y="398705"/>
                      </a:moveTo>
                      <a:lnTo>
                        <a:pt x="352138" y="411688"/>
                      </a:lnTo>
                      <a:cubicBezTo>
                        <a:pt x="353395" y="412605"/>
                        <a:pt x="355425" y="413859"/>
                        <a:pt x="358471" y="415307"/>
                      </a:cubicBezTo>
                      <a:cubicBezTo>
                        <a:pt x="363692" y="417769"/>
                        <a:pt x="371861" y="420809"/>
                        <a:pt x="383946" y="423560"/>
                      </a:cubicBezTo>
                      <a:cubicBezTo>
                        <a:pt x="405071" y="428387"/>
                        <a:pt x="431851" y="431090"/>
                        <a:pt x="459356" y="431090"/>
                      </a:cubicBezTo>
                      <a:cubicBezTo>
                        <a:pt x="486862" y="431090"/>
                        <a:pt x="513642" y="428387"/>
                        <a:pt x="534767" y="423560"/>
                      </a:cubicBezTo>
                      <a:cubicBezTo>
                        <a:pt x="546852" y="420809"/>
                        <a:pt x="555021" y="417769"/>
                        <a:pt x="560290" y="415307"/>
                      </a:cubicBezTo>
                      <a:cubicBezTo>
                        <a:pt x="563287" y="413859"/>
                        <a:pt x="565317" y="412605"/>
                        <a:pt x="566574" y="411688"/>
                      </a:cubicBezTo>
                      <a:lnTo>
                        <a:pt x="566574" y="398705"/>
                      </a:lnTo>
                      <a:cubicBezTo>
                        <a:pt x="563190" y="399911"/>
                        <a:pt x="559565" y="401070"/>
                        <a:pt x="555746" y="402180"/>
                      </a:cubicBezTo>
                      <a:cubicBezTo>
                        <a:pt x="529739" y="409612"/>
                        <a:pt x="495515" y="413715"/>
                        <a:pt x="459356" y="413715"/>
                      </a:cubicBezTo>
                      <a:cubicBezTo>
                        <a:pt x="423246" y="413715"/>
                        <a:pt x="389022" y="409612"/>
                        <a:pt x="362967" y="402180"/>
                      </a:cubicBezTo>
                      <a:cubicBezTo>
                        <a:pt x="359148" y="401070"/>
                        <a:pt x="355571" y="399911"/>
                        <a:pt x="352138" y="398705"/>
                      </a:cubicBezTo>
                      <a:close/>
                      <a:moveTo>
                        <a:pt x="41901" y="394801"/>
                      </a:moveTo>
                      <a:lnTo>
                        <a:pt x="41901" y="409039"/>
                      </a:lnTo>
                      <a:cubicBezTo>
                        <a:pt x="43157" y="410004"/>
                        <a:pt x="45187" y="411259"/>
                        <a:pt x="48184" y="412659"/>
                      </a:cubicBezTo>
                      <a:cubicBezTo>
                        <a:pt x="53403" y="415168"/>
                        <a:pt x="61619" y="418161"/>
                        <a:pt x="73701" y="420912"/>
                      </a:cubicBezTo>
                      <a:cubicBezTo>
                        <a:pt x="94772" y="425786"/>
                        <a:pt x="121546" y="428441"/>
                        <a:pt x="149094" y="428441"/>
                      </a:cubicBezTo>
                      <a:cubicBezTo>
                        <a:pt x="176593" y="428441"/>
                        <a:pt x="203367" y="425786"/>
                        <a:pt x="224486" y="420912"/>
                      </a:cubicBezTo>
                      <a:cubicBezTo>
                        <a:pt x="236520" y="418161"/>
                        <a:pt x="244736" y="415168"/>
                        <a:pt x="249955" y="412659"/>
                      </a:cubicBezTo>
                      <a:cubicBezTo>
                        <a:pt x="252952" y="411259"/>
                        <a:pt x="255030" y="410004"/>
                        <a:pt x="256238" y="409039"/>
                      </a:cubicBezTo>
                      <a:lnTo>
                        <a:pt x="256238" y="394801"/>
                      </a:lnTo>
                      <a:cubicBezTo>
                        <a:pt x="252855" y="396007"/>
                        <a:pt x="249279" y="397166"/>
                        <a:pt x="245461" y="398276"/>
                      </a:cubicBezTo>
                      <a:cubicBezTo>
                        <a:pt x="219412" y="405709"/>
                        <a:pt x="185195" y="409811"/>
                        <a:pt x="149094" y="409811"/>
                      </a:cubicBezTo>
                      <a:cubicBezTo>
                        <a:pt x="112944" y="409811"/>
                        <a:pt x="78727" y="405709"/>
                        <a:pt x="52678" y="398276"/>
                      </a:cubicBezTo>
                      <a:cubicBezTo>
                        <a:pt x="48909" y="397166"/>
                        <a:pt x="45284" y="396007"/>
                        <a:pt x="41901" y="394801"/>
                      </a:cubicBezTo>
                      <a:close/>
                      <a:moveTo>
                        <a:pt x="352138" y="339534"/>
                      </a:moveTo>
                      <a:lnTo>
                        <a:pt x="352138" y="352517"/>
                      </a:lnTo>
                      <a:cubicBezTo>
                        <a:pt x="353395" y="353434"/>
                        <a:pt x="355425" y="354689"/>
                        <a:pt x="358471" y="356136"/>
                      </a:cubicBezTo>
                      <a:cubicBezTo>
                        <a:pt x="363692" y="358598"/>
                        <a:pt x="371861" y="361590"/>
                        <a:pt x="383946" y="364390"/>
                      </a:cubicBezTo>
                      <a:cubicBezTo>
                        <a:pt x="405071" y="369216"/>
                        <a:pt x="431851" y="371919"/>
                        <a:pt x="459356" y="371919"/>
                      </a:cubicBezTo>
                      <a:cubicBezTo>
                        <a:pt x="486862" y="371919"/>
                        <a:pt x="513642" y="369216"/>
                        <a:pt x="534767" y="364390"/>
                      </a:cubicBezTo>
                      <a:cubicBezTo>
                        <a:pt x="546852" y="361590"/>
                        <a:pt x="555021" y="358598"/>
                        <a:pt x="560290" y="356136"/>
                      </a:cubicBezTo>
                      <a:cubicBezTo>
                        <a:pt x="563287" y="354689"/>
                        <a:pt x="565317" y="353434"/>
                        <a:pt x="566574" y="352468"/>
                      </a:cubicBezTo>
                      <a:lnTo>
                        <a:pt x="566574" y="339534"/>
                      </a:lnTo>
                      <a:cubicBezTo>
                        <a:pt x="563190" y="340740"/>
                        <a:pt x="559565" y="341899"/>
                        <a:pt x="555746" y="343009"/>
                      </a:cubicBezTo>
                      <a:cubicBezTo>
                        <a:pt x="529739" y="350441"/>
                        <a:pt x="495515" y="354544"/>
                        <a:pt x="459356" y="354544"/>
                      </a:cubicBezTo>
                      <a:cubicBezTo>
                        <a:pt x="423246" y="354544"/>
                        <a:pt x="389022" y="350441"/>
                        <a:pt x="362967" y="343009"/>
                      </a:cubicBezTo>
                      <a:cubicBezTo>
                        <a:pt x="359148" y="341899"/>
                        <a:pt x="355571" y="340740"/>
                        <a:pt x="352138" y="339534"/>
                      </a:cubicBezTo>
                      <a:close/>
                      <a:moveTo>
                        <a:pt x="41901" y="336256"/>
                      </a:moveTo>
                      <a:lnTo>
                        <a:pt x="41901" y="348612"/>
                      </a:lnTo>
                      <a:cubicBezTo>
                        <a:pt x="43157" y="349529"/>
                        <a:pt x="45187" y="350784"/>
                        <a:pt x="48184" y="352232"/>
                      </a:cubicBezTo>
                      <a:cubicBezTo>
                        <a:pt x="53403" y="354693"/>
                        <a:pt x="61619" y="357686"/>
                        <a:pt x="73701" y="360485"/>
                      </a:cubicBezTo>
                      <a:cubicBezTo>
                        <a:pt x="94772" y="365311"/>
                        <a:pt x="121546" y="368014"/>
                        <a:pt x="149094" y="368014"/>
                      </a:cubicBezTo>
                      <a:cubicBezTo>
                        <a:pt x="176593" y="368014"/>
                        <a:pt x="203367" y="365311"/>
                        <a:pt x="224486" y="360485"/>
                      </a:cubicBezTo>
                      <a:cubicBezTo>
                        <a:pt x="236520" y="357686"/>
                        <a:pt x="244736" y="354693"/>
                        <a:pt x="249955" y="352232"/>
                      </a:cubicBezTo>
                      <a:cubicBezTo>
                        <a:pt x="252952" y="350784"/>
                        <a:pt x="255030" y="349529"/>
                        <a:pt x="256238" y="348612"/>
                      </a:cubicBezTo>
                      <a:lnTo>
                        <a:pt x="256238" y="336256"/>
                      </a:lnTo>
                      <a:cubicBezTo>
                        <a:pt x="252855" y="337511"/>
                        <a:pt x="249279" y="338670"/>
                        <a:pt x="245461" y="339731"/>
                      </a:cubicBezTo>
                      <a:cubicBezTo>
                        <a:pt x="219412" y="347212"/>
                        <a:pt x="185195" y="351315"/>
                        <a:pt x="149094" y="351315"/>
                      </a:cubicBezTo>
                      <a:cubicBezTo>
                        <a:pt x="112944" y="351315"/>
                        <a:pt x="78727" y="347212"/>
                        <a:pt x="52678" y="339731"/>
                      </a:cubicBezTo>
                      <a:cubicBezTo>
                        <a:pt x="48909" y="338670"/>
                        <a:pt x="45284" y="337511"/>
                        <a:pt x="41901" y="336256"/>
                      </a:cubicBezTo>
                      <a:close/>
                      <a:moveTo>
                        <a:pt x="352138" y="280315"/>
                      </a:moveTo>
                      <a:lnTo>
                        <a:pt x="352138" y="293298"/>
                      </a:lnTo>
                      <a:cubicBezTo>
                        <a:pt x="353395" y="294263"/>
                        <a:pt x="355425" y="295518"/>
                        <a:pt x="358471" y="296917"/>
                      </a:cubicBezTo>
                      <a:cubicBezTo>
                        <a:pt x="363692" y="299427"/>
                        <a:pt x="371861" y="302419"/>
                        <a:pt x="383946" y="305219"/>
                      </a:cubicBezTo>
                      <a:cubicBezTo>
                        <a:pt x="405071" y="310045"/>
                        <a:pt x="431851" y="312699"/>
                        <a:pt x="459356" y="312699"/>
                      </a:cubicBezTo>
                      <a:cubicBezTo>
                        <a:pt x="486862" y="312699"/>
                        <a:pt x="513642" y="310045"/>
                        <a:pt x="534767" y="305219"/>
                      </a:cubicBezTo>
                      <a:cubicBezTo>
                        <a:pt x="546852" y="302419"/>
                        <a:pt x="555021" y="299427"/>
                        <a:pt x="560290" y="296917"/>
                      </a:cubicBezTo>
                      <a:cubicBezTo>
                        <a:pt x="563287" y="295518"/>
                        <a:pt x="565317" y="294263"/>
                        <a:pt x="566574" y="293298"/>
                      </a:cubicBezTo>
                      <a:lnTo>
                        <a:pt x="566574" y="280315"/>
                      </a:lnTo>
                      <a:cubicBezTo>
                        <a:pt x="563190" y="281570"/>
                        <a:pt x="559565" y="282728"/>
                        <a:pt x="555746" y="283790"/>
                      </a:cubicBezTo>
                      <a:cubicBezTo>
                        <a:pt x="529739" y="291271"/>
                        <a:pt x="495515" y="295373"/>
                        <a:pt x="459356" y="295373"/>
                      </a:cubicBezTo>
                      <a:cubicBezTo>
                        <a:pt x="423246" y="295373"/>
                        <a:pt x="389022" y="291271"/>
                        <a:pt x="362967" y="283790"/>
                      </a:cubicBezTo>
                      <a:cubicBezTo>
                        <a:pt x="359148" y="282728"/>
                        <a:pt x="355571" y="281570"/>
                        <a:pt x="352138" y="280315"/>
                      </a:cubicBezTo>
                      <a:close/>
                      <a:moveTo>
                        <a:pt x="41901" y="277712"/>
                      </a:moveTo>
                      <a:lnTo>
                        <a:pt x="41901" y="290068"/>
                      </a:lnTo>
                      <a:cubicBezTo>
                        <a:pt x="43157" y="291033"/>
                        <a:pt x="45187" y="292288"/>
                        <a:pt x="48184" y="293687"/>
                      </a:cubicBezTo>
                      <a:cubicBezTo>
                        <a:pt x="53451" y="296197"/>
                        <a:pt x="61619" y="299190"/>
                        <a:pt x="73701" y="301941"/>
                      </a:cubicBezTo>
                      <a:cubicBezTo>
                        <a:pt x="94821" y="306815"/>
                        <a:pt x="121595" y="309470"/>
                        <a:pt x="149094" y="309470"/>
                      </a:cubicBezTo>
                      <a:cubicBezTo>
                        <a:pt x="176593" y="309470"/>
                        <a:pt x="203367" y="306815"/>
                        <a:pt x="224486" y="301941"/>
                      </a:cubicBezTo>
                      <a:cubicBezTo>
                        <a:pt x="236520" y="299190"/>
                        <a:pt x="244736" y="296197"/>
                        <a:pt x="249955" y="293687"/>
                      </a:cubicBezTo>
                      <a:cubicBezTo>
                        <a:pt x="252952" y="292288"/>
                        <a:pt x="255030" y="291033"/>
                        <a:pt x="256238" y="290068"/>
                      </a:cubicBezTo>
                      <a:lnTo>
                        <a:pt x="256286" y="290068"/>
                      </a:lnTo>
                      <a:lnTo>
                        <a:pt x="256286" y="277712"/>
                      </a:lnTo>
                      <a:cubicBezTo>
                        <a:pt x="252855" y="278967"/>
                        <a:pt x="249279" y="280125"/>
                        <a:pt x="245461" y="281187"/>
                      </a:cubicBezTo>
                      <a:cubicBezTo>
                        <a:pt x="219412" y="288668"/>
                        <a:pt x="185195" y="292770"/>
                        <a:pt x="149094" y="292770"/>
                      </a:cubicBezTo>
                      <a:cubicBezTo>
                        <a:pt x="112944" y="292770"/>
                        <a:pt x="78727" y="288668"/>
                        <a:pt x="52678" y="281187"/>
                      </a:cubicBezTo>
                      <a:cubicBezTo>
                        <a:pt x="48909" y="280125"/>
                        <a:pt x="45284" y="278967"/>
                        <a:pt x="41901" y="277712"/>
                      </a:cubicBezTo>
                      <a:close/>
                      <a:moveTo>
                        <a:pt x="352138" y="221144"/>
                      </a:moveTo>
                      <a:lnTo>
                        <a:pt x="352138" y="234127"/>
                      </a:lnTo>
                      <a:cubicBezTo>
                        <a:pt x="353395" y="235092"/>
                        <a:pt x="355425" y="236347"/>
                        <a:pt x="358471" y="237746"/>
                      </a:cubicBezTo>
                      <a:cubicBezTo>
                        <a:pt x="363692" y="240256"/>
                        <a:pt x="371861" y="243248"/>
                        <a:pt x="383946" y="245999"/>
                      </a:cubicBezTo>
                      <a:cubicBezTo>
                        <a:pt x="405071" y="250874"/>
                        <a:pt x="431851" y="253529"/>
                        <a:pt x="459356" y="253529"/>
                      </a:cubicBezTo>
                      <a:cubicBezTo>
                        <a:pt x="486862" y="253529"/>
                        <a:pt x="513642" y="250874"/>
                        <a:pt x="534767" y="245999"/>
                      </a:cubicBezTo>
                      <a:cubicBezTo>
                        <a:pt x="546852" y="243248"/>
                        <a:pt x="555021" y="240256"/>
                        <a:pt x="560290" y="237746"/>
                      </a:cubicBezTo>
                      <a:cubicBezTo>
                        <a:pt x="563287" y="236347"/>
                        <a:pt x="565317" y="235092"/>
                        <a:pt x="566574" y="234127"/>
                      </a:cubicBezTo>
                      <a:lnTo>
                        <a:pt x="566574" y="221144"/>
                      </a:lnTo>
                      <a:cubicBezTo>
                        <a:pt x="563190" y="222399"/>
                        <a:pt x="559565" y="223557"/>
                        <a:pt x="555746" y="224619"/>
                      </a:cubicBezTo>
                      <a:cubicBezTo>
                        <a:pt x="529739" y="232100"/>
                        <a:pt x="495515" y="236202"/>
                        <a:pt x="459356" y="236202"/>
                      </a:cubicBezTo>
                      <a:cubicBezTo>
                        <a:pt x="423246" y="236202"/>
                        <a:pt x="389022" y="232100"/>
                        <a:pt x="362967" y="224619"/>
                      </a:cubicBezTo>
                      <a:cubicBezTo>
                        <a:pt x="359148" y="223557"/>
                        <a:pt x="355571" y="222399"/>
                        <a:pt x="352138" y="221144"/>
                      </a:cubicBezTo>
                      <a:close/>
                      <a:moveTo>
                        <a:pt x="41901" y="218540"/>
                      </a:moveTo>
                      <a:lnTo>
                        <a:pt x="41901" y="231523"/>
                      </a:lnTo>
                      <a:cubicBezTo>
                        <a:pt x="43157" y="232488"/>
                        <a:pt x="45187" y="233743"/>
                        <a:pt x="48184" y="235143"/>
                      </a:cubicBezTo>
                      <a:cubicBezTo>
                        <a:pt x="53403" y="237653"/>
                        <a:pt x="61619" y="240645"/>
                        <a:pt x="73701" y="243396"/>
                      </a:cubicBezTo>
                      <a:cubicBezTo>
                        <a:pt x="94772" y="248271"/>
                        <a:pt x="121546" y="250925"/>
                        <a:pt x="149094" y="250925"/>
                      </a:cubicBezTo>
                      <a:cubicBezTo>
                        <a:pt x="176593" y="250925"/>
                        <a:pt x="203367" y="248271"/>
                        <a:pt x="224486" y="243396"/>
                      </a:cubicBezTo>
                      <a:cubicBezTo>
                        <a:pt x="236520" y="240645"/>
                        <a:pt x="244736" y="237653"/>
                        <a:pt x="249955" y="235143"/>
                      </a:cubicBezTo>
                      <a:cubicBezTo>
                        <a:pt x="252952" y="233743"/>
                        <a:pt x="255030" y="232488"/>
                        <a:pt x="256238" y="231523"/>
                      </a:cubicBezTo>
                      <a:lnTo>
                        <a:pt x="256238" y="218540"/>
                      </a:lnTo>
                      <a:cubicBezTo>
                        <a:pt x="252855" y="219795"/>
                        <a:pt x="249279" y="220953"/>
                        <a:pt x="245461" y="222015"/>
                      </a:cubicBezTo>
                      <a:cubicBezTo>
                        <a:pt x="219412" y="229496"/>
                        <a:pt x="185195" y="233599"/>
                        <a:pt x="149094" y="233599"/>
                      </a:cubicBezTo>
                      <a:cubicBezTo>
                        <a:pt x="112944" y="233599"/>
                        <a:pt x="78727" y="229496"/>
                        <a:pt x="52678" y="222015"/>
                      </a:cubicBezTo>
                      <a:cubicBezTo>
                        <a:pt x="48909" y="220953"/>
                        <a:pt x="45284" y="219795"/>
                        <a:pt x="41901" y="218540"/>
                      </a:cubicBezTo>
                      <a:close/>
                      <a:moveTo>
                        <a:pt x="459356" y="162793"/>
                      </a:moveTo>
                      <a:cubicBezTo>
                        <a:pt x="431851" y="162793"/>
                        <a:pt x="405071" y="165448"/>
                        <a:pt x="383946" y="170322"/>
                      </a:cubicBezTo>
                      <a:cubicBezTo>
                        <a:pt x="373553" y="172687"/>
                        <a:pt x="366060" y="175245"/>
                        <a:pt x="360840" y="177514"/>
                      </a:cubicBezTo>
                      <a:cubicBezTo>
                        <a:pt x="359969" y="177852"/>
                        <a:pt x="359196" y="178238"/>
                        <a:pt x="358471" y="178576"/>
                      </a:cubicBezTo>
                      <a:cubicBezTo>
                        <a:pt x="363692" y="181085"/>
                        <a:pt x="371861" y="184078"/>
                        <a:pt x="383946" y="186829"/>
                      </a:cubicBezTo>
                      <a:cubicBezTo>
                        <a:pt x="405071" y="191703"/>
                        <a:pt x="431851" y="194358"/>
                        <a:pt x="459356" y="194358"/>
                      </a:cubicBezTo>
                      <a:cubicBezTo>
                        <a:pt x="486862" y="194358"/>
                        <a:pt x="513642" y="191703"/>
                        <a:pt x="534767" y="186829"/>
                      </a:cubicBezTo>
                      <a:cubicBezTo>
                        <a:pt x="546852" y="184078"/>
                        <a:pt x="555021" y="181085"/>
                        <a:pt x="560290" y="178576"/>
                      </a:cubicBezTo>
                      <a:cubicBezTo>
                        <a:pt x="559565" y="178238"/>
                        <a:pt x="558743" y="177852"/>
                        <a:pt x="557873" y="177514"/>
                      </a:cubicBezTo>
                      <a:cubicBezTo>
                        <a:pt x="552652" y="175245"/>
                        <a:pt x="545160" y="172687"/>
                        <a:pt x="534767" y="170322"/>
                      </a:cubicBezTo>
                      <a:cubicBezTo>
                        <a:pt x="513642" y="165448"/>
                        <a:pt x="486862" y="162793"/>
                        <a:pt x="459356" y="162793"/>
                      </a:cubicBezTo>
                      <a:close/>
                      <a:moveTo>
                        <a:pt x="41901" y="159368"/>
                      </a:moveTo>
                      <a:lnTo>
                        <a:pt x="41901" y="172351"/>
                      </a:lnTo>
                      <a:cubicBezTo>
                        <a:pt x="43157" y="173268"/>
                        <a:pt x="45187" y="174523"/>
                        <a:pt x="48184" y="175971"/>
                      </a:cubicBezTo>
                      <a:cubicBezTo>
                        <a:pt x="53451" y="178481"/>
                        <a:pt x="61619" y="181473"/>
                        <a:pt x="73701" y="184224"/>
                      </a:cubicBezTo>
                      <a:cubicBezTo>
                        <a:pt x="94821" y="189099"/>
                        <a:pt x="121595" y="191754"/>
                        <a:pt x="149094" y="191754"/>
                      </a:cubicBezTo>
                      <a:cubicBezTo>
                        <a:pt x="176593" y="191754"/>
                        <a:pt x="203367" y="189099"/>
                        <a:pt x="224486" y="184224"/>
                      </a:cubicBezTo>
                      <a:cubicBezTo>
                        <a:pt x="236520" y="181473"/>
                        <a:pt x="244736" y="178481"/>
                        <a:pt x="249955" y="175971"/>
                      </a:cubicBezTo>
                      <a:cubicBezTo>
                        <a:pt x="252952" y="174523"/>
                        <a:pt x="255030" y="173268"/>
                        <a:pt x="256238" y="172351"/>
                      </a:cubicBezTo>
                      <a:lnTo>
                        <a:pt x="256286" y="172351"/>
                      </a:lnTo>
                      <a:lnTo>
                        <a:pt x="256286" y="159368"/>
                      </a:lnTo>
                      <a:cubicBezTo>
                        <a:pt x="252855" y="160575"/>
                        <a:pt x="249279" y="161733"/>
                        <a:pt x="245461" y="162843"/>
                      </a:cubicBezTo>
                      <a:cubicBezTo>
                        <a:pt x="219412" y="170276"/>
                        <a:pt x="185195" y="174378"/>
                        <a:pt x="149094" y="174378"/>
                      </a:cubicBezTo>
                      <a:cubicBezTo>
                        <a:pt x="112944" y="174378"/>
                        <a:pt x="78727" y="170276"/>
                        <a:pt x="52678" y="162843"/>
                      </a:cubicBezTo>
                      <a:cubicBezTo>
                        <a:pt x="48909" y="161733"/>
                        <a:pt x="45284" y="160575"/>
                        <a:pt x="41901" y="159368"/>
                      </a:cubicBezTo>
                      <a:close/>
                      <a:moveTo>
                        <a:pt x="459356" y="120949"/>
                      </a:moveTo>
                      <a:cubicBezTo>
                        <a:pt x="495515" y="120949"/>
                        <a:pt x="529739" y="125051"/>
                        <a:pt x="555746" y="132532"/>
                      </a:cubicBezTo>
                      <a:cubicBezTo>
                        <a:pt x="569668" y="136490"/>
                        <a:pt x="580931" y="141364"/>
                        <a:pt x="589197" y="146963"/>
                      </a:cubicBezTo>
                      <a:cubicBezTo>
                        <a:pt x="604473" y="157291"/>
                        <a:pt x="608195" y="169068"/>
                        <a:pt x="608437" y="177514"/>
                      </a:cubicBezTo>
                      <a:lnTo>
                        <a:pt x="608485" y="177514"/>
                      </a:lnTo>
                      <a:lnTo>
                        <a:pt x="608485" y="475395"/>
                      </a:lnTo>
                      <a:cubicBezTo>
                        <a:pt x="608485" y="483890"/>
                        <a:pt x="605101" y="496245"/>
                        <a:pt x="589101" y="506960"/>
                      </a:cubicBezTo>
                      <a:cubicBezTo>
                        <a:pt x="580786" y="512510"/>
                        <a:pt x="569571" y="517240"/>
                        <a:pt x="555649" y="521149"/>
                      </a:cubicBezTo>
                      <a:cubicBezTo>
                        <a:pt x="529788" y="528340"/>
                        <a:pt x="495611" y="532346"/>
                        <a:pt x="459356" y="532346"/>
                      </a:cubicBezTo>
                      <a:cubicBezTo>
                        <a:pt x="423150" y="532346"/>
                        <a:pt x="388925" y="528340"/>
                        <a:pt x="363112" y="521149"/>
                      </a:cubicBezTo>
                      <a:cubicBezTo>
                        <a:pt x="349190" y="517240"/>
                        <a:pt x="337926" y="512462"/>
                        <a:pt x="329660" y="506960"/>
                      </a:cubicBezTo>
                      <a:cubicBezTo>
                        <a:pt x="313611" y="496245"/>
                        <a:pt x="310276" y="483890"/>
                        <a:pt x="310276" y="475395"/>
                      </a:cubicBezTo>
                      <a:lnTo>
                        <a:pt x="310276" y="415307"/>
                      </a:lnTo>
                      <a:lnTo>
                        <a:pt x="310276" y="356136"/>
                      </a:lnTo>
                      <a:lnTo>
                        <a:pt x="310276" y="296917"/>
                      </a:lnTo>
                      <a:lnTo>
                        <a:pt x="310276" y="237746"/>
                      </a:lnTo>
                      <a:lnTo>
                        <a:pt x="310276" y="178576"/>
                      </a:lnTo>
                      <a:lnTo>
                        <a:pt x="310276" y="177514"/>
                      </a:lnTo>
                      <a:cubicBezTo>
                        <a:pt x="310566" y="169068"/>
                        <a:pt x="314240" y="157291"/>
                        <a:pt x="329515" y="146963"/>
                      </a:cubicBezTo>
                      <a:cubicBezTo>
                        <a:pt x="337830" y="141364"/>
                        <a:pt x="349045" y="136490"/>
                        <a:pt x="362967" y="132532"/>
                      </a:cubicBezTo>
                      <a:cubicBezTo>
                        <a:pt x="389022" y="125051"/>
                        <a:pt x="423246" y="120949"/>
                        <a:pt x="459356" y="120949"/>
                      </a:cubicBezTo>
                      <a:close/>
                      <a:moveTo>
                        <a:pt x="41901" y="100196"/>
                      </a:moveTo>
                      <a:lnTo>
                        <a:pt x="41901" y="113180"/>
                      </a:lnTo>
                      <a:cubicBezTo>
                        <a:pt x="43157" y="114097"/>
                        <a:pt x="45187" y="115351"/>
                        <a:pt x="48184" y="116799"/>
                      </a:cubicBezTo>
                      <a:cubicBezTo>
                        <a:pt x="53403" y="119261"/>
                        <a:pt x="61619" y="122301"/>
                        <a:pt x="73701" y="125052"/>
                      </a:cubicBezTo>
                      <a:cubicBezTo>
                        <a:pt x="94772" y="129927"/>
                        <a:pt x="121546" y="132582"/>
                        <a:pt x="149094" y="132582"/>
                      </a:cubicBezTo>
                      <a:cubicBezTo>
                        <a:pt x="176593" y="132582"/>
                        <a:pt x="203367" y="129879"/>
                        <a:pt x="224486" y="125052"/>
                      </a:cubicBezTo>
                      <a:cubicBezTo>
                        <a:pt x="236520" y="122301"/>
                        <a:pt x="244736" y="119261"/>
                        <a:pt x="249955" y="116799"/>
                      </a:cubicBezTo>
                      <a:cubicBezTo>
                        <a:pt x="252952" y="115351"/>
                        <a:pt x="255030" y="114097"/>
                        <a:pt x="256238" y="113180"/>
                      </a:cubicBezTo>
                      <a:lnTo>
                        <a:pt x="256238" y="100196"/>
                      </a:lnTo>
                      <a:cubicBezTo>
                        <a:pt x="252855" y="101403"/>
                        <a:pt x="249279" y="102561"/>
                        <a:pt x="245461" y="103671"/>
                      </a:cubicBezTo>
                      <a:cubicBezTo>
                        <a:pt x="219412" y="111104"/>
                        <a:pt x="185195" y="115207"/>
                        <a:pt x="149094" y="115207"/>
                      </a:cubicBezTo>
                      <a:cubicBezTo>
                        <a:pt x="112944" y="115207"/>
                        <a:pt x="78727" y="111104"/>
                        <a:pt x="52678" y="103671"/>
                      </a:cubicBezTo>
                      <a:cubicBezTo>
                        <a:pt x="48909" y="102561"/>
                        <a:pt x="45284" y="101403"/>
                        <a:pt x="41901" y="100196"/>
                      </a:cubicBezTo>
                      <a:close/>
                      <a:moveTo>
                        <a:pt x="149094" y="41845"/>
                      </a:moveTo>
                      <a:cubicBezTo>
                        <a:pt x="121595" y="41845"/>
                        <a:pt x="94772" y="44500"/>
                        <a:pt x="73701" y="49326"/>
                      </a:cubicBezTo>
                      <a:cubicBezTo>
                        <a:pt x="63310" y="51739"/>
                        <a:pt x="55820" y="54297"/>
                        <a:pt x="50552" y="56517"/>
                      </a:cubicBezTo>
                      <a:cubicBezTo>
                        <a:pt x="49730" y="56903"/>
                        <a:pt x="48909" y="57241"/>
                        <a:pt x="48184" y="57627"/>
                      </a:cubicBezTo>
                      <a:cubicBezTo>
                        <a:pt x="53403" y="60089"/>
                        <a:pt x="61619" y="63081"/>
                        <a:pt x="73701" y="65881"/>
                      </a:cubicBezTo>
                      <a:cubicBezTo>
                        <a:pt x="94772" y="70707"/>
                        <a:pt x="121546" y="73410"/>
                        <a:pt x="149094" y="73410"/>
                      </a:cubicBezTo>
                      <a:cubicBezTo>
                        <a:pt x="176593" y="73410"/>
                        <a:pt x="203367" y="70707"/>
                        <a:pt x="224486" y="65881"/>
                      </a:cubicBezTo>
                      <a:cubicBezTo>
                        <a:pt x="236520" y="63081"/>
                        <a:pt x="244736" y="60089"/>
                        <a:pt x="249955" y="57627"/>
                      </a:cubicBezTo>
                      <a:cubicBezTo>
                        <a:pt x="249230" y="57241"/>
                        <a:pt x="248409" y="56903"/>
                        <a:pt x="247587" y="56517"/>
                      </a:cubicBezTo>
                      <a:cubicBezTo>
                        <a:pt x="242368" y="54297"/>
                        <a:pt x="234829" y="51739"/>
                        <a:pt x="224486" y="49326"/>
                      </a:cubicBezTo>
                      <a:cubicBezTo>
                        <a:pt x="203367" y="44500"/>
                        <a:pt x="176593" y="41845"/>
                        <a:pt x="149094" y="41845"/>
                      </a:cubicBezTo>
                      <a:close/>
                      <a:moveTo>
                        <a:pt x="149094" y="0"/>
                      </a:moveTo>
                      <a:cubicBezTo>
                        <a:pt x="185195" y="0"/>
                        <a:pt x="219412" y="4103"/>
                        <a:pt x="245461" y="11535"/>
                      </a:cubicBezTo>
                      <a:cubicBezTo>
                        <a:pt x="259331" y="15541"/>
                        <a:pt x="270592" y="20416"/>
                        <a:pt x="278904" y="26014"/>
                      </a:cubicBezTo>
                      <a:cubicBezTo>
                        <a:pt x="294128" y="36343"/>
                        <a:pt x="297849" y="48119"/>
                        <a:pt x="298139" y="56517"/>
                      </a:cubicBezTo>
                      <a:lnTo>
                        <a:pt x="298139" y="57627"/>
                      </a:lnTo>
                      <a:lnTo>
                        <a:pt x="298139" y="116799"/>
                      </a:lnTo>
                      <a:lnTo>
                        <a:pt x="298139" y="175971"/>
                      </a:lnTo>
                      <a:lnTo>
                        <a:pt x="298139" y="235143"/>
                      </a:lnTo>
                      <a:lnTo>
                        <a:pt x="298139" y="293687"/>
                      </a:lnTo>
                      <a:lnTo>
                        <a:pt x="298139" y="352232"/>
                      </a:lnTo>
                      <a:lnTo>
                        <a:pt x="298139" y="412659"/>
                      </a:lnTo>
                      <a:lnTo>
                        <a:pt x="298139" y="475112"/>
                      </a:lnTo>
                      <a:cubicBezTo>
                        <a:pt x="298139" y="483655"/>
                        <a:pt x="294804" y="496011"/>
                        <a:pt x="278759" y="506677"/>
                      </a:cubicBezTo>
                      <a:cubicBezTo>
                        <a:pt x="270495" y="512228"/>
                        <a:pt x="259235" y="517006"/>
                        <a:pt x="245316" y="520915"/>
                      </a:cubicBezTo>
                      <a:cubicBezTo>
                        <a:pt x="219460" y="528106"/>
                        <a:pt x="185292" y="532064"/>
                        <a:pt x="149094" y="532064"/>
                      </a:cubicBezTo>
                      <a:cubicBezTo>
                        <a:pt x="112847" y="532064"/>
                        <a:pt x="78679" y="528106"/>
                        <a:pt x="52823" y="520915"/>
                      </a:cubicBezTo>
                      <a:cubicBezTo>
                        <a:pt x="38905" y="517006"/>
                        <a:pt x="27644" y="512228"/>
                        <a:pt x="19380" y="506677"/>
                      </a:cubicBezTo>
                      <a:cubicBezTo>
                        <a:pt x="3383" y="496011"/>
                        <a:pt x="0" y="483655"/>
                        <a:pt x="0" y="475112"/>
                      </a:cubicBezTo>
                      <a:lnTo>
                        <a:pt x="0" y="412659"/>
                      </a:lnTo>
                      <a:lnTo>
                        <a:pt x="0" y="352232"/>
                      </a:lnTo>
                      <a:lnTo>
                        <a:pt x="0" y="293687"/>
                      </a:lnTo>
                      <a:lnTo>
                        <a:pt x="0" y="235143"/>
                      </a:lnTo>
                      <a:lnTo>
                        <a:pt x="0" y="175971"/>
                      </a:lnTo>
                      <a:lnTo>
                        <a:pt x="0" y="116799"/>
                      </a:lnTo>
                      <a:lnTo>
                        <a:pt x="0" y="57627"/>
                      </a:lnTo>
                      <a:lnTo>
                        <a:pt x="0" y="56517"/>
                      </a:lnTo>
                      <a:cubicBezTo>
                        <a:pt x="290" y="48119"/>
                        <a:pt x="4011" y="36343"/>
                        <a:pt x="19235" y="26014"/>
                      </a:cubicBezTo>
                      <a:cubicBezTo>
                        <a:pt x="27547" y="20416"/>
                        <a:pt x="38808" y="15541"/>
                        <a:pt x="52678" y="11535"/>
                      </a:cubicBezTo>
                      <a:cubicBezTo>
                        <a:pt x="78727" y="4103"/>
                        <a:pt x="112944" y="0"/>
                        <a:pt x="14909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noFill/>
                  <a:beve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endParaRPr lang="zh-CN" altLang="zh-CN">
                    <a:solidFill>
                      <a:srgbClr val="C00000"/>
                    </a:solidFill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5139428" y="3691778"/>
              <a:ext cx="1913143" cy="1924152"/>
              <a:chOff x="5138346" y="3691778"/>
              <a:chExt cx="1913143" cy="1924152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5361383" y="455238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添加小标题</a:t>
                </a: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5138346" y="4908044"/>
                <a:ext cx="191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单击输入正文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简意赅阐述观点</a:t>
                </a: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5737721" y="3691778"/>
                <a:ext cx="715390" cy="715390"/>
                <a:chOff x="2783027" y="4262714"/>
                <a:chExt cx="966829" cy="966829"/>
              </a:xfrm>
            </p:grpSpPr>
            <p:sp>
              <p:nvSpPr>
                <p:cNvPr id="109" name="椭圆 108"/>
                <p:cNvSpPr/>
                <p:nvPr/>
              </p:nvSpPr>
              <p:spPr>
                <a:xfrm>
                  <a:off x="2783027" y="4262714"/>
                  <a:ext cx="966829" cy="96682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110" name="太阳形 44"/>
                <p:cNvSpPr>
                  <a:spLocks noChangeArrowheads="1"/>
                </p:cNvSpPr>
                <p:nvPr/>
              </p:nvSpPr>
              <p:spPr bwMode="auto">
                <a:xfrm>
                  <a:off x="3034392" y="4522348"/>
                  <a:ext cx="464099" cy="447561"/>
                </a:xfrm>
                <a:custGeom>
                  <a:avLst/>
                  <a:gdLst>
                    <a:gd name="T0" fmla="*/ 11888 w 12803"/>
                    <a:gd name="T1" fmla="*/ 0 h 12345"/>
                    <a:gd name="T2" fmla="*/ 914 w 12803"/>
                    <a:gd name="T3" fmla="*/ 0 h 12345"/>
                    <a:gd name="T4" fmla="*/ 0 w 12803"/>
                    <a:gd name="T5" fmla="*/ 914 h 12345"/>
                    <a:gd name="T6" fmla="*/ 0 w 12803"/>
                    <a:gd name="T7" fmla="*/ 8687 h 12345"/>
                    <a:gd name="T8" fmla="*/ 914 w 12803"/>
                    <a:gd name="T9" fmla="*/ 9602 h 12345"/>
                    <a:gd name="T10" fmla="*/ 3201 w 12803"/>
                    <a:gd name="T11" fmla="*/ 9602 h 12345"/>
                    <a:gd name="T12" fmla="*/ 3201 w 12803"/>
                    <a:gd name="T13" fmla="*/ 12345 h 12345"/>
                    <a:gd name="T14" fmla="*/ 8230 w 12803"/>
                    <a:gd name="T15" fmla="*/ 9602 h 12345"/>
                    <a:gd name="T16" fmla="*/ 11888 w 12803"/>
                    <a:gd name="T17" fmla="*/ 9602 h 12345"/>
                    <a:gd name="T18" fmla="*/ 12803 w 12803"/>
                    <a:gd name="T19" fmla="*/ 8687 h 12345"/>
                    <a:gd name="T20" fmla="*/ 12803 w 12803"/>
                    <a:gd name="T21" fmla="*/ 914 h 12345"/>
                    <a:gd name="T22" fmla="*/ 11888 w 12803"/>
                    <a:gd name="T23" fmla="*/ 0 h 12345"/>
                    <a:gd name="T24" fmla="*/ 3201 w 12803"/>
                    <a:gd name="T25" fmla="*/ 5487 h 12345"/>
                    <a:gd name="T26" fmla="*/ 2286 w 12803"/>
                    <a:gd name="T27" fmla="*/ 4572 h 12345"/>
                    <a:gd name="T28" fmla="*/ 3201 w 12803"/>
                    <a:gd name="T29" fmla="*/ 3658 h 12345"/>
                    <a:gd name="T30" fmla="*/ 4115 w 12803"/>
                    <a:gd name="T31" fmla="*/ 4572 h 12345"/>
                    <a:gd name="T32" fmla="*/ 3201 w 12803"/>
                    <a:gd name="T33" fmla="*/ 5487 h 12345"/>
                    <a:gd name="T34" fmla="*/ 6401 w 12803"/>
                    <a:gd name="T35" fmla="*/ 5487 h 12345"/>
                    <a:gd name="T36" fmla="*/ 5487 w 12803"/>
                    <a:gd name="T37" fmla="*/ 4572 h 12345"/>
                    <a:gd name="T38" fmla="*/ 6401 w 12803"/>
                    <a:gd name="T39" fmla="*/ 3658 h 12345"/>
                    <a:gd name="T40" fmla="*/ 7316 w 12803"/>
                    <a:gd name="T41" fmla="*/ 4572 h 12345"/>
                    <a:gd name="T42" fmla="*/ 6401 w 12803"/>
                    <a:gd name="T43" fmla="*/ 5487 h 12345"/>
                    <a:gd name="T44" fmla="*/ 9602 w 12803"/>
                    <a:gd name="T45" fmla="*/ 5487 h 12345"/>
                    <a:gd name="T46" fmla="*/ 8687 w 12803"/>
                    <a:gd name="T47" fmla="*/ 4572 h 12345"/>
                    <a:gd name="T48" fmla="*/ 9602 w 12803"/>
                    <a:gd name="T49" fmla="*/ 3658 h 12345"/>
                    <a:gd name="T50" fmla="*/ 10516 w 12803"/>
                    <a:gd name="T51" fmla="*/ 4572 h 12345"/>
                    <a:gd name="T52" fmla="*/ 9602 w 12803"/>
                    <a:gd name="T53" fmla="*/ 5487 h 12345"/>
                    <a:gd name="T54" fmla="*/ 9602 w 12803"/>
                    <a:gd name="T55" fmla="*/ 5487 h 12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803" h="12345">
                      <a:moveTo>
                        <a:pt x="11888" y="0"/>
                      </a:moveTo>
                      <a:lnTo>
                        <a:pt x="914" y="0"/>
                      </a:lnTo>
                      <a:cubicBezTo>
                        <a:pt x="409" y="0"/>
                        <a:pt x="0" y="409"/>
                        <a:pt x="0" y="914"/>
                      </a:cubicBezTo>
                      <a:lnTo>
                        <a:pt x="0" y="8687"/>
                      </a:lnTo>
                      <a:cubicBezTo>
                        <a:pt x="0" y="9193"/>
                        <a:pt x="409" y="9602"/>
                        <a:pt x="914" y="9602"/>
                      </a:cubicBezTo>
                      <a:lnTo>
                        <a:pt x="3201" y="9602"/>
                      </a:lnTo>
                      <a:lnTo>
                        <a:pt x="3201" y="12345"/>
                      </a:lnTo>
                      <a:lnTo>
                        <a:pt x="8230" y="9602"/>
                      </a:lnTo>
                      <a:lnTo>
                        <a:pt x="11888" y="9602"/>
                      </a:lnTo>
                      <a:cubicBezTo>
                        <a:pt x="12393" y="9602"/>
                        <a:pt x="12803" y="9193"/>
                        <a:pt x="12803" y="8687"/>
                      </a:cubicBezTo>
                      <a:lnTo>
                        <a:pt x="12803" y="914"/>
                      </a:lnTo>
                      <a:cubicBezTo>
                        <a:pt x="12803" y="409"/>
                        <a:pt x="12393" y="0"/>
                        <a:pt x="11888" y="0"/>
                      </a:cubicBezTo>
                      <a:close/>
                      <a:moveTo>
                        <a:pt x="3201" y="5487"/>
                      </a:moveTo>
                      <a:cubicBezTo>
                        <a:pt x="2695" y="5487"/>
                        <a:pt x="2286" y="5077"/>
                        <a:pt x="2286" y="4572"/>
                      </a:cubicBezTo>
                      <a:cubicBezTo>
                        <a:pt x="2286" y="4067"/>
                        <a:pt x="2695" y="3658"/>
                        <a:pt x="3201" y="3658"/>
                      </a:cubicBezTo>
                      <a:cubicBezTo>
                        <a:pt x="3706" y="3658"/>
                        <a:pt x="4115" y="4067"/>
                        <a:pt x="4115" y="4572"/>
                      </a:cubicBezTo>
                      <a:cubicBezTo>
                        <a:pt x="4115" y="5077"/>
                        <a:pt x="3706" y="5487"/>
                        <a:pt x="3201" y="5487"/>
                      </a:cubicBezTo>
                      <a:close/>
                      <a:moveTo>
                        <a:pt x="6401" y="5487"/>
                      </a:moveTo>
                      <a:cubicBezTo>
                        <a:pt x="5896" y="5487"/>
                        <a:pt x="5487" y="5077"/>
                        <a:pt x="5487" y="4572"/>
                      </a:cubicBezTo>
                      <a:cubicBezTo>
                        <a:pt x="5487" y="4067"/>
                        <a:pt x="5896" y="3658"/>
                        <a:pt x="6401" y="3658"/>
                      </a:cubicBezTo>
                      <a:cubicBezTo>
                        <a:pt x="6907" y="3658"/>
                        <a:pt x="7316" y="4067"/>
                        <a:pt x="7316" y="4572"/>
                      </a:cubicBezTo>
                      <a:cubicBezTo>
                        <a:pt x="7316" y="5077"/>
                        <a:pt x="6907" y="5487"/>
                        <a:pt x="6401" y="5487"/>
                      </a:cubicBezTo>
                      <a:close/>
                      <a:moveTo>
                        <a:pt x="9602" y="5487"/>
                      </a:moveTo>
                      <a:cubicBezTo>
                        <a:pt x="9097" y="5487"/>
                        <a:pt x="8687" y="5077"/>
                        <a:pt x="8687" y="4572"/>
                      </a:cubicBezTo>
                      <a:cubicBezTo>
                        <a:pt x="8687" y="4067"/>
                        <a:pt x="9097" y="3658"/>
                        <a:pt x="9602" y="3658"/>
                      </a:cubicBezTo>
                      <a:cubicBezTo>
                        <a:pt x="10107" y="3658"/>
                        <a:pt x="10516" y="4067"/>
                        <a:pt x="10516" y="4572"/>
                      </a:cubicBezTo>
                      <a:cubicBezTo>
                        <a:pt x="10516" y="5077"/>
                        <a:pt x="10107" y="5487"/>
                        <a:pt x="9602" y="5487"/>
                      </a:cubicBezTo>
                      <a:close/>
                      <a:moveTo>
                        <a:pt x="9602" y="5487"/>
                      </a:move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noFill/>
                  <a:bevel/>
                </a:ln>
              </p:spPr>
              <p:txBody>
                <a:bodyPr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endParaRPr lang="zh-CN" altLang="zh-CN" dirty="0">
                    <a:solidFill>
                      <a:srgbClr val="FFFFFF"/>
                    </a:solidFill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9410631" y="3691778"/>
              <a:ext cx="1913143" cy="1924152"/>
              <a:chOff x="9666306" y="3691778"/>
              <a:chExt cx="1913143" cy="1924152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9889343" y="4552384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2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添加小标题</a:t>
                </a: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9666306" y="4908044"/>
                <a:ext cx="1913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单击输入正文</a:t>
                </a:r>
              </a:p>
              <a:p>
                <a:pPr algn="ctr"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简意赅阐述观点</a:t>
                </a:r>
              </a:p>
            </p:txBody>
          </p:sp>
          <p:grpSp>
            <p:nvGrpSpPr>
              <p:cNvPr id="111" name="组合 110"/>
              <p:cNvGrpSpPr/>
              <p:nvPr/>
            </p:nvGrpSpPr>
            <p:grpSpPr>
              <a:xfrm>
                <a:off x="10270931" y="3691778"/>
                <a:ext cx="715390" cy="715390"/>
                <a:chOff x="9974954" y="2695241"/>
                <a:chExt cx="966829" cy="966829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9974954" y="2695241"/>
                  <a:ext cx="966829" cy="96682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pic>
              <p:nvPicPr>
                <p:cNvPr id="113" name="图形 1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79014" y="2910045"/>
                  <a:ext cx="558709" cy="53722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0" name="组合 49"/>
          <p:cNvGrpSpPr/>
          <p:nvPr/>
        </p:nvGrpSpPr>
        <p:grpSpPr>
          <a:xfrm>
            <a:off x="297985" y="262176"/>
            <a:ext cx="2030000" cy="523220"/>
            <a:chOff x="3066585" y="2103676"/>
            <a:chExt cx="2030000" cy="523220"/>
          </a:xfrm>
        </p:grpSpPr>
        <p:sp>
          <p:nvSpPr>
            <p:cNvPr id="52" name="文本框 51"/>
            <p:cNvSpPr txBox="1"/>
            <p:nvPr/>
          </p:nvSpPr>
          <p:spPr>
            <a:xfrm>
              <a:off x="3680813" y="215684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课堂检测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63" name="任意多边形: 形状 62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8" name="任意多边形: 形状 67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9" name="任意多边形: 形状 68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0" name="任意多边形: 形状 69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6" name="任意多边形: 形状 75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90" name="任意多边形: 形状 89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91" name="任意多边形: 形状 90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93" name="任意多边形: 形状 92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94" name="任意多边形: 形状 93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61" name="任意多边形: 形状 60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组合 671"/>
          <p:cNvGrpSpPr/>
          <p:nvPr/>
        </p:nvGrpSpPr>
        <p:grpSpPr>
          <a:xfrm>
            <a:off x="4760262" y="4374936"/>
            <a:ext cx="2671475" cy="767064"/>
            <a:chOff x="5106512" y="4437065"/>
            <a:chExt cx="2671475" cy="767064"/>
          </a:xfrm>
        </p:grpSpPr>
        <p:grpSp>
          <p:nvGrpSpPr>
            <p:cNvPr id="669" name="组合 668"/>
            <p:cNvGrpSpPr/>
            <p:nvPr/>
          </p:nvGrpSpPr>
          <p:grpSpPr>
            <a:xfrm>
              <a:off x="5106512" y="4437065"/>
              <a:ext cx="2671475" cy="767064"/>
              <a:chOff x="2631440" y="1972995"/>
              <a:chExt cx="6929120" cy="1235364"/>
            </a:xfrm>
          </p:grpSpPr>
          <p:sp>
            <p:nvSpPr>
              <p:cNvPr id="662" name="矩形: 圆角 661"/>
              <p:cNvSpPr/>
              <p:nvPr/>
            </p:nvSpPr>
            <p:spPr>
              <a:xfrm>
                <a:off x="2932052" y="2126604"/>
                <a:ext cx="6331669" cy="928146"/>
              </a:xfrm>
              <a:prstGeom prst="roundRect">
                <a:avLst>
                  <a:gd name="adj" fmla="val 50000"/>
                </a:avLst>
              </a:prstGeom>
              <a:solidFill>
                <a:srgbClr val="FF9B29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61" name="矩形: 圆角 660"/>
              <p:cNvSpPr/>
              <p:nvPr/>
            </p:nvSpPr>
            <p:spPr>
              <a:xfrm>
                <a:off x="2631440" y="1972995"/>
                <a:ext cx="6929120" cy="1235364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rgbClr val="FB961D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sp>
          <p:nvSpPr>
            <p:cNvPr id="671" name="文本框 670"/>
            <p:cNvSpPr txBox="1"/>
            <p:nvPr/>
          </p:nvSpPr>
          <p:spPr>
            <a:xfrm>
              <a:off x="5525329" y="4572830"/>
              <a:ext cx="1808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·  </a:t>
              </a:r>
              <a:r>
                <a:rPr lang="zh-CN" altLang="en-US" sz="2800" b="1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第一</a:t>
              </a:r>
              <a:r>
                <a:rPr lang="en-US" altLang="zh-CN" sz="2800" b="1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PPT  </a:t>
              </a:r>
              <a:r>
                <a:rPr lang="en-US" altLang="zh-CN" sz="2800" spc="-3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·</a:t>
              </a:r>
              <a:endParaRPr lang="zh-CN" altLang="en-US" sz="2800" spc="-300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677" name="组合 676"/>
          <p:cNvGrpSpPr/>
          <p:nvPr/>
        </p:nvGrpSpPr>
        <p:grpSpPr>
          <a:xfrm>
            <a:off x="2964371" y="1012576"/>
            <a:ext cx="6263253" cy="2976291"/>
            <a:chOff x="2964371" y="1152276"/>
            <a:chExt cx="6263253" cy="2976291"/>
          </a:xfrm>
        </p:grpSpPr>
        <p:grpSp>
          <p:nvGrpSpPr>
            <p:cNvPr id="673" name="组合 672"/>
            <p:cNvGrpSpPr/>
            <p:nvPr/>
          </p:nvGrpSpPr>
          <p:grpSpPr>
            <a:xfrm>
              <a:off x="2964371" y="2243891"/>
              <a:ext cx="6263253" cy="1884676"/>
              <a:chOff x="3310621" y="1653871"/>
              <a:chExt cx="6263253" cy="1884676"/>
            </a:xfrm>
          </p:grpSpPr>
          <p:sp>
            <p:nvSpPr>
              <p:cNvPr id="660" name="文本框 659"/>
              <p:cNvSpPr txBox="1"/>
              <p:nvPr/>
            </p:nvSpPr>
            <p:spPr>
              <a:xfrm>
                <a:off x="3310621" y="2205212"/>
                <a:ext cx="626325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6000" spc="-300" dirty="0">
                    <a:solidFill>
                      <a:srgbClr val="66202A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共同努力</a:t>
                </a:r>
                <a:r>
                  <a:rPr lang="en-US" altLang="zh-CN" sz="6000" spc="-300" dirty="0">
                    <a:solidFill>
                      <a:srgbClr val="66202A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·</a:t>
                </a:r>
                <a:r>
                  <a:rPr lang="zh-CN" altLang="en-US" sz="6000" spc="-300" dirty="0">
                    <a:solidFill>
                      <a:srgbClr val="66202A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好好学习</a:t>
                </a:r>
              </a:p>
            </p:txBody>
          </p:sp>
          <p:sp>
            <p:nvSpPr>
              <p:cNvPr id="666" name="文本框 665"/>
              <p:cNvSpPr txBox="1"/>
              <p:nvPr/>
            </p:nvSpPr>
            <p:spPr>
              <a:xfrm>
                <a:off x="3713711" y="3138437"/>
                <a:ext cx="5634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教学模板   </a:t>
                </a:r>
                <a:r>
                  <a:rPr lang="en-US" altLang="zh-CN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/   </a:t>
                </a:r>
                <a:r>
                  <a:rPr lang="zh-CN" altLang="en-US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课程演示   </a:t>
                </a:r>
                <a:r>
                  <a:rPr lang="en-US" altLang="zh-CN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/   </a:t>
                </a:r>
                <a:r>
                  <a:rPr lang="zh-CN" altLang="en-US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精品课程    </a:t>
                </a:r>
                <a:r>
                  <a:rPr lang="en-US" altLang="zh-CN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/   </a:t>
                </a:r>
                <a:r>
                  <a:rPr lang="zh-CN" altLang="en-US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教学演示    </a:t>
                </a:r>
                <a:r>
                  <a:rPr lang="en-US" altLang="zh-CN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/    </a:t>
                </a:r>
                <a:r>
                  <a:rPr lang="zh-CN" altLang="en-US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学校教育</a:t>
                </a:r>
                <a:r>
                  <a:rPr lang="en-US" altLang="zh-CN" sz="2000" spc="-300" dirty="0">
                    <a:solidFill>
                      <a:srgbClr val="66202A">
                        <a:alpha val="80000"/>
                      </a:srgb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   </a:t>
                </a:r>
                <a:endParaRPr lang="zh-CN" altLang="en-US" sz="2000" spc="-300" dirty="0">
                  <a:solidFill>
                    <a:srgbClr val="66202A">
                      <a:alpha val="80000"/>
                    </a:srgbClr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70" name="文本框 669"/>
              <p:cNvSpPr txBox="1"/>
              <p:nvPr/>
            </p:nvSpPr>
            <p:spPr>
              <a:xfrm>
                <a:off x="3986514" y="1653871"/>
                <a:ext cx="49114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spc="-300" dirty="0">
                    <a:solidFill>
                      <a:srgbClr val="FCC88C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~ Thanks Everybody Viewings ~</a:t>
                </a:r>
                <a:endParaRPr lang="zh-CN" altLang="en-US" sz="3200" spc="-300" dirty="0">
                  <a:solidFill>
                    <a:srgbClr val="FCC88C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grpSp>
          <p:nvGrpSpPr>
            <p:cNvPr id="675" name="组合 674"/>
            <p:cNvGrpSpPr/>
            <p:nvPr/>
          </p:nvGrpSpPr>
          <p:grpSpPr>
            <a:xfrm>
              <a:off x="5633428" y="1152276"/>
              <a:ext cx="925142" cy="924522"/>
              <a:chOff x="5633429" y="1101476"/>
              <a:chExt cx="925142" cy="924522"/>
            </a:xfrm>
          </p:grpSpPr>
          <p:grpSp>
            <p:nvGrpSpPr>
              <p:cNvPr id="659" name="组合 658"/>
              <p:cNvGrpSpPr/>
              <p:nvPr/>
            </p:nvGrpSpPr>
            <p:grpSpPr>
              <a:xfrm>
                <a:off x="5633429" y="1101476"/>
                <a:ext cx="925142" cy="924522"/>
                <a:chOff x="5774219" y="1205780"/>
                <a:chExt cx="643561" cy="643130"/>
              </a:xfrm>
            </p:grpSpPr>
            <p:grpSp>
              <p:nvGrpSpPr>
                <p:cNvPr id="634" name="组合 633"/>
                <p:cNvGrpSpPr/>
                <p:nvPr/>
              </p:nvGrpSpPr>
              <p:grpSpPr>
                <a:xfrm>
                  <a:off x="5774219" y="1205780"/>
                  <a:ext cx="643561" cy="643130"/>
                  <a:chOff x="-4098299" y="-3754262"/>
                  <a:chExt cx="1658606" cy="1657494"/>
                </a:xfrm>
              </p:grpSpPr>
              <p:sp>
                <p:nvSpPr>
                  <p:cNvPr id="636" name="任意多边形: 形状 635"/>
                  <p:cNvSpPr/>
                  <p:nvPr/>
                </p:nvSpPr>
                <p:spPr>
                  <a:xfrm>
                    <a:off x="-3986766" y="-3202562"/>
                    <a:ext cx="1547073" cy="1105794"/>
                  </a:xfrm>
                  <a:custGeom>
                    <a:avLst/>
                    <a:gdLst>
                      <a:gd name="connsiteX0" fmla="*/ 719733 w 1547073"/>
                      <a:gd name="connsiteY0" fmla="*/ 1106991 h 1105794"/>
                      <a:gd name="connsiteX1" fmla="*/ 4809 w 1547073"/>
                      <a:gd name="connsiteY1" fmla="*/ 696393 h 1105794"/>
                      <a:gd name="connsiteX2" fmla="*/ 7197 w 1547073"/>
                      <a:gd name="connsiteY2" fmla="*/ 687204 h 1105794"/>
                      <a:gd name="connsiteX3" fmla="*/ 16386 w 1547073"/>
                      <a:gd name="connsiteY3" fmla="*/ 689592 h 1105794"/>
                      <a:gd name="connsiteX4" fmla="*/ 719733 w 1547073"/>
                      <a:gd name="connsiteY4" fmla="*/ 1093545 h 1105794"/>
                      <a:gd name="connsiteX5" fmla="*/ 1533712 w 1547073"/>
                      <a:gd name="connsiteY5" fmla="*/ 279566 h 1105794"/>
                      <a:gd name="connsiteX6" fmla="*/ 1488961 w 1547073"/>
                      <a:gd name="connsiteY6" fmla="*/ 12774 h 1105794"/>
                      <a:gd name="connsiteX7" fmla="*/ 1493114 w 1547073"/>
                      <a:gd name="connsiteY7" fmla="*/ 4260 h 1105794"/>
                      <a:gd name="connsiteX8" fmla="*/ 1501628 w 1547073"/>
                      <a:gd name="connsiteY8" fmla="*/ 8413 h 1105794"/>
                      <a:gd name="connsiteX9" fmla="*/ 1547106 w 1547073"/>
                      <a:gd name="connsiteY9" fmla="*/ 279618 h 1105794"/>
                      <a:gd name="connsiteX10" fmla="*/ 719733 w 1547073"/>
                      <a:gd name="connsiteY10" fmla="*/ 110699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7073" h="1105794">
                        <a:moveTo>
                          <a:pt x="719733" y="1106991"/>
                        </a:moveTo>
                        <a:cubicBezTo>
                          <a:pt x="426724" y="1106991"/>
                          <a:pt x="152819" y="949636"/>
                          <a:pt x="4809" y="696393"/>
                        </a:cubicBezTo>
                        <a:cubicBezTo>
                          <a:pt x="2940" y="693175"/>
                          <a:pt x="4030" y="689073"/>
                          <a:pt x="7197" y="687204"/>
                        </a:cubicBezTo>
                        <a:cubicBezTo>
                          <a:pt x="10416" y="685335"/>
                          <a:pt x="14517" y="686426"/>
                          <a:pt x="16386" y="689592"/>
                        </a:cubicBezTo>
                        <a:cubicBezTo>
                          <a:pt x="161956" y="938785"/>
                          <a:pt x="431448" y="1093545"/>
                          <a:pt x="719733" y="1093545"/>
                        </a:cubicBezTo>
                        <a:cubicBezTo>
                          <a:pt x="1168540" y="1093545"/>
                          <a:pt x="1533712" y="728373"/>
                          <a:pt x="1533712" y="279566"/>
                        </a:cubicBezTo>
                        <a:cubicBezTo>
                          <a:pt x="1533712" y="188143"/>
                          <a:pt x="1518657" y="98330"/>
                          <a:pt x="1488961" y="12774"/>
                        </a:cubicBezTo>
                        <a:cubicBezTo>
                          <a:pt x="1487767" y="9295"/>
                          <a:pt x="1489584" y="5454"/>
                          <a:pt x="1493114" y="4260"/>
                        </a:cubicBezTo>
                        <a:cubicBezTo>
                          <a:pt x="1496645" y="3066"/>
                          <a:pt x="1500434" y="4883"/>
                          <a:pt x="1501628" y="8413"/>
                        </a:cubicBezTo>
                        <a:cubicBezTo>
                          <a:pt x="1531791" y="95423"/>
                          <a:pt x="1547106" y="186690"/>
                          <a:pt x="1547106" y="279618"/>
                        </a:cubicBezTo>
                        <a:cubicBezTo>
                          <a:pt x="1547106" y="735849"/>
                          <a:pt x="1175964" y="1106991"/>
                          <a:pt x="719733" y="11069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7" name="任意多边形: 形状 636"/>
                  <p:cNvSpPr/>
                  <p:nvPr/>
                </p:nvSpPr>
                <p:spPr>
                  <a:xfrm>
                    <a:off x="-4098299" y="-3754262"/>
                    <a:ext cx="1541882" cy="1105794"/>
                  </a:xfrm>
                  <a:custGeom>
                    <a:avLst/>
                    <a:gdLst>
                      <a:gd name="connsiteX0" fmla="*/ 54200 w 1541881"/>
                      <a:gd name="connsiteY0" fmla="*/ 1102731 h 1105794"/>
                      <a:gd name="connsiteX1" fmla="*/ 47866 w 1541881"/>
                      <a:gd name="connsiteY1" fmla="*/ 1098163 h 1105794"/>
                      <a:gd name="connsiteX2" fmla="*/ 3894 w 1541881"/>
                      <a:gd name="connsiteY2" fmla="*/ 831267 h 1105794"/>
                      <a:gd name="connsiteX3" fmla="*/ 831266 w 1541881"/>
                      <a:gd name="connsiteY3" fmla="*/ 3894 h 1105794"/>
                      <a:gd name="connsiteX4" fmla="*/ 1541830 w 1541881"/>
                      <a:gd name="connsiteY4" fmla="*/ 407171 h 1105794"/>
                      <a:gd name="connsiteX5" fmla="*/ 1539546 w 1541881"/>
                      <a:gd name="connsiteY5" fmla="*/ 416360 h 1105794"/>
                      <a:gd name="connsiteX6" fmla="*/ 1530357 w 1541881"/>
                      <a:gd name="connsiteY6" fmla="*/ 414024 h 1105794"/>
                      <a:gd name="connsiteX7" fmla="*/ 831318 w 1541881"/>
                      <a:gd name="connsiteY7" fmla="*/ 17288 h 1105794"/>
                      <a:gd name="connsiteX8" fmla="*/ 17340 w 1541881"/>
                      <a:gd name="connsiteY8" fmla="*/ 831267 h 1105794"/>
                      <a:gd name="connsiteX9" fmla="*/ 60585 w 1541881"/>
                      <a:gd name="connsiteY9" fmla="*/ 1093802 h 1105794"/>
                      <a:gd name="connsiteX10" fmla="*/ 56380 w 1541881"/>
                      <a:gd name="connsiteY10" fmla="*/ 1102316 h 1105794"/>
                      <a:gd name="connsiteX11" fmla="*/ 54200 w 1541881"/>
                      <a:gd name="connsiteY11" fmla="*/ 110273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41881" h="1105794">
                        <a:moveTo>
                          <a:pt x="54200" y="1102731"/>
                        </a:moveTo>
                        <a:cubicBezTo>
                          <a:pt x="51396" y="1102731"/>
                          <a:pt x="48800" y="1100966"/>
                          <a:pt x="47866" y="1098163"/>
                        </a:cubicBezTo>
                        <a:cubicBezTo>
                          <a:pt x="18689" y="1012451"/>
                          <a:pt x="3894" y="922689"/>
                          <a:pt x="3894" y="831267"/>
                        </a:cubicBezTo>
                        <a:cubicBezTo>
                          <a:pt x="3894" y="375035"/>
                          <a:pt x="375035" y="3894"/>
                          <a:pt x="831266" y="3894"/>
                        </a:cubicBezTo>
                        <a:cubicBezTo>
                          <a:pt x="1120798" y="3894"/>
                          <a:pt x="1393041" y="158393"/>
                          <a:pt x="1541830" y="407171"/>
                        </a:cubicBezTo>
                        <a:cubicBezTo>
                          <a:pt x="1543751" y="410338"/>
                          <a:pt x="1542713" y="414439"/>
                          <a:pt x="1539546" y="416360"/>
                        </a:cubicBezTo>
                        <a:cubicBezTo>
                          <a:pt x="1536379" y="418229"/>
                          <a:pt x="1532278" y="417243"/>
                          <a:pt x="1530357" y="414024"/>
                        </a:cubicBezTo>
                        <a:cubicBezTo>
                          <a:pt x="1383956" y="169296"/>
                          <a:pt x="1116125" y="17288"/>
                          <a:pt x="831318" y="17288"/>
                        </a:cubicBezTo>
                        <a:cubicBezTo>
                          <a:pt x="382460" y="17288"/>
                          <a:pt x="17340" y="382459"/>
                          <a:pt x="17340" y="831267"/>
                        </a:cubicBezTo>
                        <a:cubicBezTo>
                          <a:pt x="17340" y="921184"/>
                          <a:pt x="31876" y="1009491"/>
                          <a:pt x="60585" y="1093802"/>
                        </a:cubicBezTo>
                        <a:cubicBezTo>
                          <a:pt x="61779" y="1097280"/>
                          <a:pt x="59910" y="1101122"/>
                          <a:pt x="56380" y="1102316"/>
                        </a:cubicBezTo>
                        <a:cubicBezTo>
                          <a:pt x="55653" y="1102627"/>
                          <a:pt x="54926" y="1102731"/>
                          <a:pt x="54200" y="110273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8" name="任意多边形: 形状 637"/>
                  <p:cNvSpPr/>
                  <p:nvPr/>
                </p:nvSpPr>
                <p:spPr>
                  <a:xfrm>
                    <a:off x="-4017012" y="-2551321"/>
                    <a:ext cx="109022" cy="145363"/>
                  </a:xfrm>
                  <a:custGeom>
                    <a:avLst/>
                    <a:gdLst>
                      <a:gd name="connsiteX0" fmla="*/ 108983 w 109021"/>
                      <a:gd name="connsiteY0" fmla="*/ 144570 h 145362"/>
                      <a:gd name="connsiteX1" fmla="*/ 27632 w 109021"/>
                      <a:gd name="connsiteY1" fmla="*/ 9746 h 145362"/>
                      <a:gd name="connsiteX2" fmla="*/ 108983 w 109021"/>
                      <a:gd name="connsiteY2" fmla="*/ 144570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145362">
                        <a:moveTo>
                          <a:pt x="108983" y="144570"/>
                        </a:moveTo>
                        <a:cubicBezTo>
                          <a:pt x="108983" y="144570"/>
                          <a:pt x="-56211" y="58910"/>
                          <a:pt x="27632" y="9746"/>
                        </a:cubicBezTo>
                        <a:cubicBezTo>
                          <a:pt x="95173" y="-29865"/>
                          <a:pt x="108983" y="144570"/>
                          <a:pt x="108983" y="14457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39" name="任意多边形: 形状 638"/>
                  <p:cNvSpPr/>
                  <p:nvPr/>
                </p:nvSpPr>
                <p:spPr>
                  <a:xfrm>
                    <a:off x="-3862988" y="-2516126"/>
                    <a:ext cx="67490" cy="186895"/>
                  </a:xfrm>
                  <a:custGeom>
                    <a:avLst/>
                    <a:gdLst>
                      <a:gd name="connsiteX0" fmla="*/ 30184 w 67489"/>
                      <a:gd name="connsiteY0" fmla="*/ 185690 h 186894"/>
                      <a:gd name="connsiteX1" fmla="*/ 31014 w 67489"/>
                      <a:gd name="connsiteY1" fmla="*/ 5908 h 186894"/>
                      <a:gd name="connsiteX2" fmla="*/ 30184 w 67489"/>
                      <a:gd name="connsiteY2" fmla="*/ 185690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0184" y="185690"/>
                        </a:moveTo>
                        <a:cubicBezTo>
                          <a:pt x="30184" y="185690"/>
                          <a:pt x="-29519" y="29581"/>
                          <a:pt x="31014" y="5908"/>
                        </a:cubicBezTo>
                        <a:cubicBezTo>
                          <a:pt x="91547" y="-17766"/>
                          <a:pt x="56193" y="174840"/>
                          <a:pt x="30184" y="18569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0" name="任意多边形: 形状 639"/>
                  <p:cNvSpPr/>
                  <p:nvPr/>
                </p:nvSpPr>
                <p:spPr>
                  <a:xfrm>
                    <a:off x="-4001528" y="-2388657"/>
                    <a:ext cx="140171" cy="57107"/>
                  </a:xfrm>
                  <a:custGeom>
                    <a:avLst/>
                    <a:gdLst>
                      <a:gd name="connsiteX0" fmla="*/ 139236 w 140171"/>
                      <a:gd name="connsiteY0" fmla="*/ 30343 h 57106"/>
                      <a:gd name="connsiteX1" fmla="*/ 4620 w 140171"/>
                      <a:gd name="connsiteY1" fmla="*/ 30240 h 57106"/>
                      <a:gd name="connsiteX2" fmla="*/ 139236 w 140171"/>
                      <a:gd name="connsiteY2" fmla="*/ 30343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139236" y="30343"/>
                        </a:moveTo>
                        <a:cubicBezTo>
                          <a:pt x="139236" y="30343"/>
                          <a:pt x="16872" y="-29099"/>
                          <a:pt x="4620" y="30240"/>
                        </a:cubicBezTo>
                        <a:cubicBezTo>
                          <a:pt x="-7632" y="89579"/>
                          <a:pt x="139236" y="30343"/>
                          <a:pt x="139236" y="3034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1" name="任意多边形: 形状 640"/>
                  <p:cNvSpPr/>
                  <p:nvPr/>
                </p:nvSpPr>
                <p:spPr>
                  <a:xfrm>
                    <a:off x="-3938760" y="-2309450"/>
                    <a:ext cx="140171" cy="67490"/>
                  </a:xfrm>
                  <a:custGeom>
                    <a:avLst/>
                    <a:gdLst>
                      <a:gd name="connsiteX0" fmla="*/ 138558 w 140171"/>
                      <a:gd name="connsiteY0" fmla="*/ 7879 h 67489"/>
                      <a:gd name="connsiteX1" fmla="*/ 4046 w 140171"/>
                      <a:gd name="connsiteY1" fmla="*/ 45517 h 67489"/>
                      <a:gd name="connsiteX2" fmla="*/ 138558 w 140171"/>
                      <a:gd name="connsiteY2" fmla="*/ 7879 h 67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67489">
                        <a:moveTo>
                          <a:pt x="138558" y="7879"/>
                        </a:moveTo>
                        <a:cubicBezTo>
                          <a:pt x="138558" y="7879"/>
                          <a:pt x="-1353" y="-14185"/>
                          <a:pt x="4046" y="45517"/>
                        </a:cubicBezTo>
                        <a:cubicBezTo>
                          <a:pt x="9445" y="105220"/>
                          <a:pt x="116650" y="32176"/>
                          <a:pt x="138558" y="7879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2" name="任意多边形: 形状 641"/>
                  <p:cNvSpPr/>
                  <p:nvPr/>
                </p:nvSpPr>
                <p:spPr>
                  <a:xfrm>
                    <a:off x="-3788110" y="-2447496"/>
                    <a:ext cx="72681" cy="171320"/>
                  </a:xfrm>
                  <a:custGeom>
                    <a:avLst/>
                    <a:gdLst>
                      <a:gd name="connsiteX0" fmla="*/ 22432 w 72681"/>
                      <a:gd name="connsiteY0" fmla="*/ 172506 h 171320"/>
                      <a:gd name="connsiteX1" fmla="*/ 40758 w 72681"/>
                      <a:gd name="connsiteY1" fmla="*/ 4508 h 171320"/>
                      <a:gd name="connsiteX2" fmla="*/ 22432 w 72681"/>
                      <a:gd name="connsiteY2" fmla="*/ 172506 h 171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1320">
                        <a:moveTo>
                          <a:pt x="22432" y="172506"/>
                        </a:moveTo>
                        <a:cubicBezTo>
                          <a:pt x="22432" y="172506"/>
                          <a:pt x="-29639" y="16709"/>
                          <a:pt x="40758" y="4508"/>
                        </a:cubicBezTo>
                        <a:cubicBezTo>
                          <a:pt x="111155" y="-7692"/>
                          <a:pt x="41277" y="165653"/>
                          <a:pt x="22432" y="172506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3" name="任意多边形: 形状 642"/>
                  <p:cNvSpPr/>
                  <p:nvPr/>
                </p:nvSpPr>
                <p:spPr>
                  <a:xfrm>
                    <a:off x="-3861047" y="-2252209"/>
                    <a:ext cx="129788" cy="83064"/>
                  </a:xfrm>
                  <a:custGeom>
                    <a:avLst/>
                    <a:gdLst>
                      <a:gd name="connsiteX0" fmla="*/ 128284 w 129788"/>
                      <a:gd name="connsiteY0" fmla="*/ 3903 h 83064"/>
                      <a:gd name="connsiteX1" fmla="*/ 4725 w 129788"/>
                      <a:gd name="connsiteY1" fmla="*/ 60751 h 83064"/>
                      <a:gd name="connsiteX2" fmla="*/ 128284 w 129788"/>
                      <a:gd name="connsiteY2" fmla="*/ 3903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128284" y="3903"/>
                        </a:moveTo>
                        <a:cubicBezTo>
                          <a:pt x="128284" y="3903"/>
                          <a:pt x="-7942" y="1775"/>
                          <a:pt x="4725" y="60751"/>
                        </a:cubicBezTo>
                        <a:cubicBezTo>
                          <a:pt x="17393" y="119674"/>
                          <a:pt x="125013" y="35156"/>
                          <a:pt x="128284" y="390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4" name="任意多边形: 形状 643"/>
                  <p:cNvSpPr/>
                  <p:nvPr/>
                </p:nvSpPr>
                <p:spPr>
                  <a:xfrm>
                    <a:off x="-3710909" y="-2369049"/>
                    <a:ext cx="62298" cy="155746"/>
                  </a:xfrm>
                  <a:custGeom>
                    <a:avLst/>
                    <a:gdLst>
                      <a:gd name="connsiteX0" fmla="*/ 18899 w 62298"/>
                      <a:gd name="connsiteY0" fmla="*/ 152308 h 155745"/>
                      <a:gd name="connsiteX1" fmla="*/ 31982 w 62298"/>
                      <a:gd name="connsiteY1" fmla="*/ 4402 h 155745"/>
                      <a:gd name="connsiteX2" fmla="*/ 18899 w 62298"/>
                      <a:gd name="connsiteY2" fmla="*/ 152308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18899" y="152308"/>
                        </a:moveTo>
                        <a:cubicBezTo>
                          <a:pt x="18899" y="152308"/>
                          <a:pt x="-22374" y="14110"/>
                          <a:pt x="31982" y="4402"/>
                        </a:cubicBezTo>
                        <a:cubicBezTo>
                          <a:pt x="86337" y="-5358"/>
                          <a:pt x="52228" y="128479"/>
                          <a:pt x="18899" y="15230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5" name="任意多边形: 形状 644"/>
                  <p:cNvSpPr/>
                  <p:nvPr/>
                </p:nvSpPr>
                <p:spPr>
                  <a:xfrm>
                    <a:off x="-3767469" y="-2202932"/>
                    <a:ext cx="109022" cy="88256"/>
                  </a:xfrm>
                  <a:custGeom>
                    <a:avLst/>
                    <a:gdLst>
                      <a:gd name="connsiteX0" fmla="*/ 109048 w 109021"/>
                      <a:gd name="connsiteY0" fmla="*/ 3894 h 88255"/>
                      <a:gd name="connsiteX1" fmla="*/ 5114 w 109021"/>
                      <a:gd name="connsiteY1" fmla="*/ 69255 h 88255"/>
                      <a:gd name="connsiteX2" fmla="*/ 109048 w 109021"/>
                      <a:gd name="connsiteY2" fmla="*/ 3894 h 8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88255">
                        <a:moveTo>
                          <a:pt x="109048" y="3894"/>
                        </a:moveTo>
                        <a:cubicBezTo>
                          <a:pt x="109048" y="3894"/>
                          <a:pt x="-9319" y="8878"/>
                          <a:pt x="5114" y="69255"/>
                        </a:cubicBezTo>
                        <a:cubicBezTo>
                          <a:pt x="19546" y="129632"/>
                          <a:pt x="95135" y="34628"/>
                          <a:pt x="10904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6" name="任意多边形: 形状 645"/>
                  <p:cNvSpPr/>
                  <p:nvPr/>
                </p:nvSpPr>
                <p:spPr>
                  <a:xfrm>
                    <a:off x="-3638477" y="-2311562"/>
                    <a:ext cx="57107" cy="134980"/>
                  </a:xfrm>
                  <a:custGeom>
                    <a:avLst/>
                    <a:gdLst>
                      <a:gd name="connsiteX0" fmla="*/ 23042 w 57106"/>
                      <a:gd name="connsiteY0" fmla="*/ 134068 h 134979"/>
                      <a:gd name="connsiteX1" fmla="*/ 28234 w 57106"/>
                      <a:gd name="connsiteY1" fmla="*/ 4073 h 134979"/>
                      <a:gd name="connsiteX2" fmla="*/ 23042 w 57106"/>
                      <a:gd name="connsiteY2" fmla="*/ 134068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23042" y="134068"/>
                        </a:moveTo>
                        <a:cubicBezTo>
                          <a:pt x="23042" y="134068"/>
                          <a:pt x="-23318" y="9420"/>
                          <a:pt x="28234" y="4073"/>
                        </a:cubicBezTo>
                        <a:cubicBezTo>
                          <a:pt x="79785" y="-1275"/>
                          <a:pt x="51959" y="114808"/>
                          <a:pt x="23042" y="1340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7" name="任意多边形: 形状 646"/>
                  <p:cNvSpPr/>
                  <p:nvPr/>
                </p:nvSpPr>
                <p:spPr>
                  <a:xfrm>
                    <a:off x="-2643998" y="-3455179"/>
                    <a:ext cx="114213" cy="145363"/>
                  </a:xfrm>
                  <a:custGeom>
                    <a:avLst/>
                    <a:gdLst>
                      <a:gd name="connsiteX0" fmla="*/ 3894 w 114213"/>
                      <a:gd name="connsiteY0" fmla="*/ 3894 h 145362"/>
                      <a:gd name="connsiteX1" fmla="*/ 87789 w 114213"/>
                      <a:gd name="connsiteY1" fmla="*/ 137160 h 145362"/>
                      <a:gd name="connsiteX2" fmla="*/ 3894 w 114213"/>
                      <a:gd name="connsiteY2" fmla="*/ 3894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213" h="145362">
                        <a:moveTo>
                          <a:pt x="3894" y="3894"/>
                        </a:moveTo>
                        <a:cubicBezTo>
                          <a:pt x="3894" y="3894"/>
                          <a:pt x="170645" y="86439"/>
                          <a:pt x="87789" y="137160"/>
                        </a:cubicBezTo>
                        <a:cubicBezTo>
                          <a:pt x="21025" y="178069"/>
                          <a:pt x="3894" y="3894"/>
                          <a:pt x="389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8" name="任意多边形: 形状 647"/>
                  <p:cNvSpPr/>
                  <p:nvPr/>
                </p:nvSpPr>
                <p:spPr>
                  <a:xfrm>
                    <a:off x="-2752460" y="-3530040"/>
                    <a:ext cx="67490" cy="186895"/>
                  </a:xfrm>
                  <a:custGeom>
                    <a:avLst/>
                    <a:gdLst>
                      <a:gd name="connsiteX0" fmla="*/ 35677 w 67489"/>
                      <a:gd name="connsiteY0" fmla="*/ 3894 h 186894"/>
                      <a:gd name="connsiteX1" fmla="*/ 38221 w 67489"/>
                      <a:gd name="connsiteY1" fmla="*/ 183624 h 186894"/>
                      <a:gd name="connsiteX2" fmla="*/ 35677 w 67489"/>
                      <a:gd name="connsiteY2" fmla="*/ 3894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5677" y="3894"/>
                        </a:moveTo>
                        <a:cubicBezTo>
                          <a:pt x="35677" y="3894"/>
                          <a:pt x="98287" y="158861"/>
                          <a:pt x="38221" y="183624"/>
                        </a:cubicBezTo>
                        <a:cubicBezTo>
                          <a:pt x="-21793" y="208440"/>
                          <a:pt x="9875" y="15263"/>
                          <a:pt x="3567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49" name="任意多边形: 形状 648"/>
                  <p:cNvSpPr/>
                  <p:nvPr/>
                </p:nvSpPr>
                <p:spPr>
                  <a:xfrm>
                    <a:off x="-2690617" y="-3531020"/>
                    <a:ext cx="140171" cy="57107"/>
                  </a:xfrm>
                  <a:custGeom>
                    <a:avLst/>
                    <a:gdLst>
                      <a:gd name="connsiteX0" fmla="*/ 3894 w 140171"/>
                      <a:gd name="connsiteY0" fmla="*/ 32181 h 57106"/>
                      <a:gd name="connsiteX1" fmla="*/ 138509 w 140171"/>
                      <a:gd name="connsiteY1" fmla="*/ 29741 h 57106"/>
                      <a:gd name="connsiteX2" fmla="*/ 3894 w 140171"/>
                      <a:gd name="connsiteY2" fmla="*/ 32181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3894" y="32181"/>
                        </a:moveTo>
                        <a:cubicBezTo>
                          <a:pt x="3894" y="32181"/>
                          <a:pt x="127348" y="89339"/>
                          <a:pt x="138509" y="29741"/>
                        </a:cubicBezTo>
                        <a:cubicBezTo>
                          <a:pt x="149619" y="-29806"/>
                          <a:pt x="3894" y="32181"/>
                          <a:pt x="3894" y="321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0" name="任意多边形: 形状 649"/>
                  <p:cNvSpPr/>
                  <p:nvPr/>
                </p:nvSpPr>
                <p:spPr>
                  <a:xfrm>
                    <a:off x="-2753798" y="-3620932"/>
                    <a:ext cx="140171" cy="72681"/>
                  </a:xfrm>
                  <a:custGeom>
                    <a:avLst/>
                    <a:gdLst>
                      <a:gd name="connsiteX0" fmla="*/ 3894 w 140171"/>
                      <a:gd name="connsiteY0" fmla="*/ 66491 h 72681"/>
                      <a:gd name="connsiteX1" fmla="*/ 137679 w 140171"/>
                      <a:gd name="connsiteY1" fmla="*/ 26361 h 72681"/>
                      <a:gd name="connsiteX2" fmla="*/ 3894 w 140171"/>
                      <a:gd name="connsiteY2" fmla="*/ 66491 h 72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72681">
                        <a:moveTo>
                          <a:pt x="3894" y="66491"/>
                        </a:moveTo>
                        <a:cubicBezTo>
                          <a:pt x="3894" y="66491"/>
                          <a:pt x="144169" y="85908"/>
                          <a:pt x="137679" y="26361"/>
                        </a:cubicBezTo>
                        <a:cubicBezTo>
                          <a:pt x="131138" y="-33238"/>
                          <a:pt x="25335" y="41831"/>
                          <a:pt x="3894" y="664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1" name="任意多边形: 形状 650"/>
                  <p:cNvSpPr/>
                  <p:nvPr/>
                </p:nvSpPr>
                <p:spPr>
                  <a:xfrm>
                    <a:off x="-2835369" y="-3584188"/>
                    <a:ext cx="72681" cy="176512"/>
                  </a:xfrm>
                  <a:custGeom>
                    <a:avLst/>
                    <a:gdLst>
                      <a:gd name="connsiteX0" fmla="*/ 50474 w 72681"/>
                      <a:gd name="connsiteY0" fmla="*/ 3894 h 176511"/>
                      <a:gd name="connsiteX1" fmla="*/ 35314 w 72681"/>
                      <a:gd name="connsiteY1" fmla="*/ 172203 h 176511"/>
                      <a:gd name="connsiteX2" fmla="*/ 50474 w 72681"/>
                      <a:gd name="connsiteY2" fmla="*/ 3894 h 17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6511">
                        <a:moveTo>
                          <a:pt x="50474" y="3894"/>
                        </a:moveTo>
                        <a:cubicBezTo>
                          <a:pt x="50474" y="3894"/>
                          <a:pt x="105452" y="158705"/>
                          <a:pt x="35314" y="172203"/>
                        </a:cubicBezTo>
                        <a:cubicBezTo>
                          <a:pt x="-34875" y="185753"/>
                          <a:pt x="31784" y="11058"/>
                          <a:pt x="5047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2" name="任意多边形: 形状 651"/>
                  <p:cNvSpPr/>
                  <p:nvPr/>
                </p:nvSpPr>
                <p:spPr>
                  <a:xfrm>
                    <a:off x="-2822222" y="-3689337"/>
                    <a:ext cx="129788" cy="83064"/>
                  </a:xfrm>
                  <a:custGeom>
                    <a:avLst/>
                    <a:gdLst>
                      <a:gd name="connsiteX0" fmla="*/ 3894 w 129788"/>
                      <a:gd name="connsiteY0" fmla="*/ 82981 h 83064"/>
                      <a:gd name="connsiteX1" fmla="*/ 126361 w 129788"/>
                      <a:gd name="connsiteY1" fmla="*/ 23849 h 83064"/>
                      <a:gd name="connsiteX2" fmla="*/ 3894 w 129788"/>
                      <a:gd name="connsiteY2" fmla="*/ 82981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3894" y="82981"/>
                        </a:moveTo>
                        <a:cubicBezTo>
                          <a:pt x="3894" y="82981"/>
                          <a:pt x="140119" y="82514"/>
                          <a:pt x="126361" y="23849"/>
                        </a:cubicBezTo>
                        <a:cubicBezTo>
                          <a:pt x="112604" y="-34867"/>
                          <a:pt x="6593" y="51624"/>
                          <a:pt x="3894" y="829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3" name="任意多边形: 形状 652"/>
                  <p:cNvSpPr/>
                  <p:nvPr/>
                </p:nvSpPr>
                <p:spPr>
                  <a:xfrm>
                    <a:off x="-2903110" y="-3641087"/>
                    <a:ext cx="62298" cy="155746"/>
                  </a:xfrm>
                  <a:custGeom>
                    <a:avLst/>
                    <a:gdLst>
                      <a:gd name="connsiteX0" fmla="*/ 43457 w 62298"/>
                      <a:gd name="connsiteY0" fmla="*/ 3894 h 155745"/>
                      <a:gd name="connsiteX1" fmla="*/ 33126 w 62298"/>
                      <a:gd name="connsiteY1" fmla="*/ 152060 h 155745"/>
                      <a:gd name="connsiteX2" fmla="*/ 43457 w 62298"/>
                      <a:gd name="connsiteY2" fmla="*/ 3894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43457" y="3894"/>
                        </a:moveTo>
                        <a:cubicBezTo>
                          <a:pt x="43457" y="3894"/>
                          <a:pt x="87326" y="141313"/>
                          <a:pt x="33126" y="152060"/>
                        </a:cubicBezTo>
                        <a:cubicBezTo>
                          <a:pt x="-21022" y="162806"/>
                          <a:pt x="10595" y="28346"/>
                          <a:pt x="4345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4" name="任意多边形: 形状 653"/>
                  <p:cNvSpPr/>
                  <p:nvPr/>
                </p:nvSpPr>
                <p:spPr>
                  <a:xfrm>
                    <a:off x="-2897448" y="-3744790"/>
                    <a:ext cx="109022" cy="93447"/>
                  </a:xfrm>
                  <a:custGeom>
                    <a:avLst/>
                    <a:gdLst>
                      <a:gd name="connsiteX0" fmla="*/ 3894 w 109021"/>
                      <a:gd name="connsiteY0" fmla="*/ 90568 h 93447"/>
                      <a:gd name="connsiteX1" fmla="*/ 106582 w 109021"/>
                      <a:gd name="connsiteY1" fmla="*/ 23234 h 93447"/>
                      <a:gd name="connsiteX2" fmla="*/ 3894 w 109021"/>
                      <a:gd name="connsiteY2" fmla="*/ 90568 h 93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93447">
                        <a:moveTo>
                          <a:pt x="3894" y="90568"/>
                        </a:moveTo>
                        <a:cubicBezTo>
                          <a:pt x="3894" y="90568"/>
                          <a:pt x="122157" y="83352"/>
                          <a:pt x="106582" y="23234"/>
                        </a:cubicBezTo>
                        <a:cubicBezTo>
                          <a:pt x="91008" y="-36884"/>
                          <a:pt x="17184" y="59523"/>
                          <a:pt x="3894" y="905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655" name="任意多边形: 形状 654"/>
                  <p:cNvSpPr/>
                  <p:nvPr/>
                </p:nvSpPr>
                <p:spPr>
                  <a:xfrm>
                    <a:off x="-2973124" y="-3678881"/>
                    <a:ext cx="57107" cy="134980"/>
                  </a:xfrm>
                  <a:custGeom>
                    <a:avLst/>
                    <a:gdLst>
                      <a:gd name="connsiteX0" fmla="*/ 36168 w 57106"/>
                      <a:gd name="connsiteY0" fmla="*/ 3894 h 134979"/>
                      <a:gd name="connsiteX1" fmla="*/ 33417 w 57106"/>
                      <a:gd name="connsiteY1" fmla="*/ 133993 h 134979"/>
                      <a:gd name="connsiteX2" fmla="*/ 36168 w 57106"/>
                      <a:gd name="connsiteY2" fmla="*/ 3894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36168" y="3894"/>
                        </a:moveTo>
                        <a:cubicBezTo>
                          <a:pt x="36168" y="3894"/>
                          <a:pt x="84865" y="127660"/>
                          <a:pt x="33417" y="133993"/>
                        </a:cubicBezTo>
                        <a:cubicBezTo>
                          <a:pt x="-18031" y="140327"/>
                          <a:pt x="7615" y="23725"/>
                          <a:pt x="3616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</p:grpSp>
            <p:sp>
              <p:nvSpPr>
                <p:cNvPr id="658" name="任意多边形: 形状 657"/>
                <p:cNvSpPr/>
                <p:nvPr/>
              </p:nvSpPr>
              <p:spPr>
                <a:xfrm>
                  <a:off x="5874416" y="1305762"/>
                  <a:ext cx="443167" cy="443167"/>
                </a:xfrm>
                <a:custGeom>
                  <a:avLst/>
                  <a:gdLst>
                    <a:gd name="connsiteX0" fmla="*/ 182260 w 306299"/>
                    <a:gd name="connsiteY0" fmla="*/ 31583 h 306299"/>
                    <a:gd name="connsiteX1" fmla="*/ 274882 w 306299"/>
                    <a:gd name="connsiteY1" fmla="*/ 182260 h 306299"/>
                    <a:gd name="connsiteX2" fmla="*/ 124205 w 306299"/>
                    <a:gd name="connsiteY2" fmla="*/ 274882 h 306299"/>
                    <a:gd name="connsiteX3" fmla="*/ 31583 w 306299"/>
                    <a:gd name="connsiteY3" fmla="*/ 124205 h 306299"/>
                    <a:gd name="connsiteX4" fmla="*/ 182260 w 306299"/>
                    <a:gd name="connsiteY4" fmla="*/ 31583 h 30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299" h="306299">
                      <a:moveTo>
                        <a:pt x="182260" y="31583"/>
                      </a:moveTo>
                      <a:cubicBezTo>
                        <a:pt x="249445" y="47615"/>
                        <a:pt x="290914" y="115075"/>
                        <a:pt x="274882" y="182260"/>
                      </a:cubicBezTo>
                      <a:cubicBezTo>
                        <a:pt x="258851" y="249445"/>
                        <a:pt x="191391" y="290913"/>
                        <a:pt x="124205" y="274882"/>
                      </a:cubicBezTo>
                      <a:cubicBezTo>
                        <a:pt x="57020" y="258851"/>
                        <a:pt x="15551" y="191391"/>
                        <a:pt x="31583" y="124205"/>
                      </a:cubicBezTo>
                      <a:cubicBezTo>
                        <a:pt x="47614" y="57020"/>
                        <a:pt x="115074" y="15552"/>
                        <a:pt x="182260" y="31583"/>
                      </a:cubicBezTo>
                      <a:close/>
                    </a:path>
                  </a:pathLst>
                </a:custGeom>
                <a:solidFill>
                  <a:srgbClr val="FF9A37"/>
                </a:solidFill>
                <a:ln w="51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pic>
            <p:nvPicPr>
              <p:cNvPr id="674" name="图形 67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7591" y="1370167"/>
                <a:ext cx="352998" cy="35299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7743C4F-78AD-D524-17AF-1540BD6D9A1D}"/>
              </a:ext>
            </a:extLst>
          </p:cNvPr>
          <p:cNvSpPr txBox="1"/>
          <p:nvPr/>
        </p:nvSpPr>
        <p:spPr>
          <a:xfrm>
            <a:off x="2472538" y="965606"/>
            <a:ext cx="8353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Sitka Subheading Semibold" pitchFamily="2" charset="0"/>
                <a:cs typeface="Times New Roman" panose="02020603050405020304" pitchFamily="18" charset="0"/>
              </a:rPr>
              <a:t>When we first communicate with a stranger, we may ask, </a:t>
            </a:r>
            <a:endParaRPr lang="zh-CN" altLang="en-US" sz="2400" dirty="0">
              <a:latin typeface="Sitka Subheading Semibold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DB8453-428E-732B-81EB-FC19B07E495F}"/>
              </a:ext>
            </a:extLst>
          </p:cNvPr>
          <p:cNvSpPr txBox="1"/>
          <p:nvPr/>
        </p:nvSpPr>
        <p:spPr>
          <a:xfrm>
            <a:off x="2004365" y="2004585"/>
            <a:ext cx="760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9A37"/>
                </a:solidFill>
                <a:latin typeface="Sitka Subheading Semibold" pitchFamily="2" charset="0"/>
              </a:rPr>
              <a:t>what’s your sign?</a:t>
            </a:r>
            <a:endParaRPr lang="zh-CN" altLang="en-US" sz="3200" dirty="0">
              <a:solidFill>
                <a:srgbClr val="FF9A37"/>
              </a:solidFill>
              <a:latin typeface="Sitka Subheading Semibold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DB6C27-481E-FF30-C6CB-5CF0160F5573}"/>
              </a:ext>
            </a:extLst>
          </p:cNvPr>
          <p:cNvSpPr txBox="1"/>
          <p:nvPr/>
        </p:nvSpPr>
        <p:spPr>
          <a:xfrm>
            <a:off x="4710990" y="2823668"/>
            <a:ext cx="2596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你的星座是什么？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149EB9-61B8-63B5-99C7-F187FB87340B}"/>
              </a:ext>
            </a:extLst>
          </p:cNvPr>
          <p:cNvGrpSpPr/>
          <p:nvPr/>
        </p:nvGrpSpPr>
        <p:grpSpPr>
          <a:xfrm>
            <a:off x="412079" y="3586085"/>
            <a:ext cx="2524764" cy="2945677"/>
            <a:chOff x="1553250" y="1836408"/>
            <a:chExt cx="2524764" cy="2945677"/>
          </a:xfrm>
        </p:grpSpPr>
        <p:grpSp>
          <p:nvGrpSpPr>
            <p:cNvPr id="35" name="图形 28">
              <a:extLst>
                <a:ext uri="{FF2B5EF4-FFF2-40B4-BE49-F238E27FC236}">
                  <a16:creationId xmlns:a16="http://schemas.microsoft.com/office/drawing/2014/main" id="{CC910E7A-32CC-38B3-CC56-A37D0B23D27F}"/>
                </a:ext>
              </a:extLst>
            </p:cNvPr>
            <p:cNvGrpSpPr/>
            <p:nvPr/>
          </p:nvGrpSpPr>
          <p:grpSpPr>
            <a:xfrm>
              <a:off x="1553250" y="1836408"/>
              <a:ext cx="1210050" cy="2945677"/>
              <a:chOff x="1553250" y="1836408"/>
              <a:chExt cx="1210050" cy="2945677"/>
            </a:xfrm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0BA02A9D-9CDC-C80D-16CE-169AFFDD984D}"/>
                  </a:ext>
                </a:extLst>
              </p:cNvPr>
              <p:cNvSpPr/>
              <p:nvPr/>
            </p:nvSpPr>
            <p:spPr>
              <a:xfrm>
                <a:off x="1544447" y="2387308"/>
                <a:ext cx="1222273" cy="2395654"/>
              </a:xfrm>
              <a:custGeom>
                <a:avLst/>
                <a:gdLst>
                  <a:gd name="connsiteX0" fmla="*/ 1218364 w 1222272"/>
                  <a:gd name="connsiteY0" fmla="*/ 1382491 h 2395654"/>
                  <a:gd name="connsiteX1" fmla="*/ 1218364 w 1222272"/>
                  <a:gd name="connsiteY1" fmla="*/ 1877633 h 2395654"/>
                  <a:gd name="connsiteX2" fmla="*/ 1165928 w 1222272"/>
                  <a:gd name="connsiteY2" fmla="*/ 1909168 h 2395654"/>
                  <a:gd name="connsiteX3" fmla="*/ 998477 w 1222272"/>
                  <a:gd name="connsiteY3" fmla="*/ 1908435 h 2395654"/>
                  <a:gd name="connsiteX4" fmla="*/ 948119 w 1222272"/>
                  <a:gd name="connsiteY4" fmla="*/ 1856488 h 2395654"/>
                  <a:gd name="connsiteX5" fmla="*/ 948119 w 1222272"/>
                  <a:gd name="connsiteY5" fmla="*/ 1399725 h 2395654"/>
                  <a:gd name="connsiteX6" fmla="*/ 993588 w 1222272"/>
                  <a:gd name="connsiteY6" fmla="*/ 1348145 h 2395654"/>
                  <a:gd name="connsiteX7" fmla="*/ 1014366 w 1222272"/>
                  <a:gd name="connsiteY7" fmla="*/ 1345212 h 2395654"/>
                  <a:gd name="connsiteX8" fmla="*/ 1014000 w 1222272"/>
                  <a:gd name="connsiteY8" fmla="*/ 1258063 h 2395654"/>
                  <a:gd name="connsiteX9" fmla="*/ 1006177 w 1222272"/>
                  <a:gd name="connsiteY9" fmla="*/ 1237407 h 2395654"/>
                  <a:gd name="connsiteX10" fmla="*/ 963642 w 1222272"/>
                  <a:gd name="connsiteY10" fmla="*/ 1123125 h 2395654"/>
                  <a:gd name="connsiteX11" fmla="*/ 960097 w 1222272"/>
                  <a:gd name="connsiteY11" fmla="*/ 306891 h 2395654"/>
                  <a:gd name="connsiteX12" fmla="*/ 959609 w 1222272"/>
                  <a:gd name="connsiteY12" fmla="*/ 292468 h 2395654"/>
                  <a:gd name="connsiteX13" fmla="*/ 934430 w 1222272"/>
                  <a:gd name="connsiteY13" fmla="*/ 265334 h 2395654"/>
                  <a:gd name="connsiteX14" fmla="*/ 910473 w 1222272"/>
                  <a:gd name="connsiteY14" fmla="*/ 290268 h 2395654"/>
                  <a:gd name="connsiteX15" fmla="*/ 909006 w 1222272"/>
                  <a:gd name="connsiteY15" fmla="*/ 322292 h 2395654"/>
                  <a:gd name="connsiteX16" fmla="*/ 912429 w 1222272"/>
                  <a:gd name="connsiteY16" fmla="*/ 1212106 h 2395654"/>
                  <a:gd name="connsiteX17" fmla="*/ 897395 w 1222272"/>
                  <a:gd name="connsiteY17" fmla="*/ 1249630 h 2395654"/>
                  <a:gd name="connsiteX18" fmla="*/ 817947 w 1222272"/>
                  <a:gd name="connsiteY18" fmla="*/ 1401803 h 2395654"/>
                  <a:gd name="connsiteX19" fmla="*/ 817947 w 1222272"/>
                  <a:gd name="connsiteY19" fmla="*/ 1855633 h 2395654"/>
                  <a:gd name="connsiteX20" fmla="*/ 896784 w 1222272"/>
                  <a:gd name="connsiteY20" fmla="*/ 2008661 h 2395654"/>
                  <a:gd name="connsiteX21" fmla="*/ 911695 w 1222272"/>
                  <a:gd name="connsiteY21" fmla="*/ 2030784 h 2395654"/>
                  <a:gd name="connsiteX22" fmla="*/ 910351 w 1222272"/>
                  <a:gd name="connsiteY22" fmla="*/ 2269372 h 2395654"/>
                  <a:gd name="connsiteX23" fmla="*/ 715765 w 1222272"/>
                  <a:gd name="connsiteY23" fmla="*/ 2383410 h 2395654"/>
                  <a:gd name="connsiteX24" fmla="*/ 632284 w 1222272"/>
                  <a:gd name="connsiteY24" fmla="*/ 2237226 h 2395654"/>
                  <a:gd name="connsiteX25" fmla="*/ 632406 w 1222272"/>
                  <a:gd name="connsiteY25" fmla="*/ 1194016 h 2395654"/>
                  <a:gd name="connsiteX26" fmla="*/ 631306 w 1222272"/>
                  <a:gd name="connsiteY26" fmla="*/ 1165049 h 2395654"/>
                  <a:gd name="connsiteX27" fmla="*/ 602460 w 1222272"/>
                  <a:gd name="connsiteY27" fmla="*/ 1136570 h 2395654"/>
                  <a:gd name="connsiteX28" fmla="*/ 572515 w 1222272"/>
                  <a:gd name="connsiteY28" fmla="*/ 1164437 h 2395654"/>
                  <a:gd name="connsiteX29" fmla="*/ 571537 w 1222272"/>
                  <a:gd name="connsiteY29" fmla="*/ 1190472 h 2395654"/>
                  <a:gd name="connsiteX30" fmla="*/ 571537 w 1222272"/>
                  <a:gd name="connsiteY30" fmla="*/ 2230748 h 2395654"/>
                  <a:gd name="connsiteX31" fmla="*/ 570437 w 1222272"/>
                  <a:gd name="connsiteY31" fmla="*/ 2269005 h 2395654"/>
                  <a:gd name="connsiteX32" fmla="*/ 469722 w 1222272"/>
                  <a:gd name="connsiteY32" fmla="*/ 2390010 h 2395654"/>
                  <a:gd name="connsiteX33" fmla="*/ 322315 w 1222272"/>
                  <a:gd name="connsiteY33" fmla="*/ 2342586 h 2395654"/>
                  <a:gd name="connsiteX34" fmla="*/ 291636 w 1222272"/>
                  <a:gd name="connsiteY34" fmla="*/ 2231604 h 2395654"/>
                  <a:gd name="connsiteX35" fmla="*/ 291759 w 1222272"/>
                  <a:gd name="connsiteY35" fmla="*/ 322047 h 2395654"/>
                  <a:gd name="connsiteX36" fmla="*/ 290781 w 1222272"/>
                  <a:gd name="connsiteY36" fmla="*/ 292957 h 2395654"/>
                  <a:gd name="connsiteX37" fmla="*/ 268902 w 1222272"/>
                  <a:gd name="connsiteY37" fmla="*/ 267289 h 2395654"/>
                  <a:gd name="connsiteX38" fmla="*/ 246046 w 1222272"/>
                  <a:gd name="connsiteY38" fmla="*/ 292835 h 2395654"/>
                  <a:gd name="connsiteX39" fmla="*/ 244946 w 1222272"/>
                  <a:gd name="connsiteY39" fmla="*/ 313124 h 2395654"/>
                  <a:gd name="connsiteX40" fmla="*/ 242501 w 1222272"/>
                  <a:gd name="connsiteY40" fmla="*/ 976085 h 2395654"/>
                  <a:gd name="connsiteX41" fmla="*/ 241157 w 1222272"/>
                  <a:gd name="connsiteY41" fmla="*/ 1146959 h 2395654"/>
                  <a:gd name="connsiteX42" fmla="*/ 120396 w 1222272"/>
                  <a:gd name="connsiteY42" fmla="*/ 1264053 h 2395654"/>
                  <a:gd name="connsiteX43" fmla="*/ 9169 w 1222272"/>
                  <a:gd name="connsiteY43" fmla="*/ 1140359 h 2395654"/>
                  <a:gd name="connsiteX44" fmla="*/ 14303 w 1222272"/>
                  <a:gd name="connsiteY44" fmla="*/ 282934 h 2395654"/>
                  <a:gd name="connsiteX45" fmla="*/ 228078 w 1222272"/>
                  <a:gd name="connsiteY45" fmla="*/ 21735 h 2395654"/>
                  <a:gd name="connsiteX46" fmla="*/ 385874 w 1222272"/>
                  <a:gd name="connsiteY46" fmla="*/ 12445 h 2395654"/>
                  <a:gd name="connsiteX47" fmla="*/ 424009 w 1222272"/>
                  <a:gd name="connsiteY47" fmla="*/ 38846 h 2395654"/>
                  <a:gd name="connsiteX48" fmla="*/ 524602 w 1222272"/>
                  <a:gd name="connsiteY48" fmla="*/ 321436 h 2395654"/>
                  <a:gd name="connsiteX49" fmla="*/ 538291 w 1222272"/>
                  <a:gd name="connsiteY49" fmla="*/ 357615 h 2395654"/>
                  <a:gd name="connsiteX50" fmla="*/ 526924 w 1222272"/>
                  <a:gd name="connsiteY50" fmla="*/ 260811 h 2395654"/>
                  <a:gd name="connsiteX51" fmla="*/ 537313 w 1222272"/>
                  <a:gd name="connsiteY51" fmla="*/ 179408 h 2395654"/>
                  <a:gd name="connsiteX52" fmla="*/ 537924 w 1222272"/>
                  <a:gd name="connsiteY52" fmla="*/ 47036 h 2395654"/>
                  <a:gd name="connsiteX53" fmla="*/ 536580 w 1222272"/>
                  <a:gd name="connsiteY53" fmla="*/ 44469 h 2395654"/>
                  <a:gd name="connsiteX54" fmla="*/ 553692 w 1222272"/>
                  <a:gd name="connsiteY54" fmla="*/ 13301 h 2395654"/>
                  <a:gd name="connsiteX55" fmla="*/ 635951 w 1222272"/>
                  <a:gd name="connsiteY55" fmla="*/ 12812 h 2395654"/>
                  <a:gd name="connsiteX56" fmla="*/ 661985 w 1222272"/>
                  <a:gd name="connsiteY56" fmla="*/ 58525 h 2395654"/>
                  <a:gd name="connsiteX57" fmla="*/ 661985 w 1222272"/>
                  <a:gd name="connsiteY57" fmla="*/ 163763 h 2395654"/>
                  <a:gd name="connsiteX58" fmla="*/ 677875 w 1222272"/>
                  <a:gd name="connsiteY58" fmla="*/ 269489 h 2395654"/>
                  <a:gd name="connsiteX59" fmla="*/ 659418 w 1222272"/>
                  <a:gd name="connsiteY59" fmla="*/ 355660 h 2395654"/>
                  <a:gd name="connsiteX60" fmla="*/ 758178 w 1222272"/>
                  <a:gd name="connsiteY60" fmla="*/ 110105 h 2395654"/>
                  <a:gd name="connsiteX61" fmla="*/ 801202 w 1222272"/>
                  <a:gd name="connsiteY61" fmla="*/ 17701 h 2395654"/>
                  <a:gd name="connsiteX62" fmla="*/ 904606 w 1222272"/>
                  <a:gd name="connsiteY62" fmla="*/ 12812 h 2395654"/>
                  <a:gd name="connsiteX63" fmla="*/ 1193429 w 1222272"/>
                  <a:gd name="connsiteY63" fmla="*/ 294057 h 2395654"/>
                  <a:gd name="connsiteX64" fmla="*/ 1196118 w 1222272"/>
                  <a:gd name="connsiteY64" fmla="*/ 1145614 h 2395654"/>
                  <a:gd name="connsiteX65" fmla="*/ 1161772 w 1222272"/>
                  <a:gd name="connsiteY65" fmla="*/ 1230440 h 2395654"/>
                  <a:gd name="connsiteX66" fmla="*/ 1150039 w 1222272"/>
                  <a:gd name="connsiteY66" fmla="*/ 1249508 h 2395654"/>
                  <a:gd name="connsiteX67" fmla="*/ 1149427 w 1222272"/>
                  <a:gd name="connsiteY67" fmla="*/ 1346800 h 2395654"/>
                  <a:gd name="connsiteX68" fmla="*/ 1218364 w 1222272"/>
                  <a:gd name="connsiteY68" fmla="*/ 1382491 h 239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222272" h="2395654">
                    <a:moveTo>
                      <a:pt x="1218364" y="1382491"/>
                    </a:moveTo>
                    <a:cubicBezTo>
                      <a:pt x="1218364" y="1547498"/>
                      <a:pt x="1218364" y="1712627"/>
                      <a:pt x="1218364" y="1877633"/>
                    </a:cubicBezTo>
                    <a:cubicBezTo>
                      <a:pt x="1204307" y="1893890"/>
                      <a:pt x="1191107" y="1909779"/>
                      <a:pt x="1165928" y="1909168"/>
                    </a:cubicBezTo>
                    <a:cubicBezTo>
                      <a:pt x="1110070" y="1907946"/>
                      <a:pt x="1054212" y="1909535"/>
                      <a:pt x="998477" y="1908435"/>
                    </a:cubicBezTo>
                    <a:cubicBezTo>
                      <a:pt x="964987" y="1907701"/>
                      <a:pt x="948241" y="1890345"/>
                      <a:pt x="948119" y="1856488"/>
                    </a:cubicBezTo>
                    <a:cubicBezTo>
                      <a:pt x="947630" y="1704193"/>
                      <a:pt x="947630" y="1552020"/>
                      <a:pt x="948119" y="1399725"/>
                    </a:cubicBezTo>
                    <a:cubicBezTo>
                      <a:pt x="948241" y="1368801"/>
                      <a:pt x="963275" y="1353278"/>
                      <a:pt x="993588" y="1348145"/>
                    </a:cubicBezTo>
                    <a:cubicBezTo>
                      <a:pt x="999943" y="1347045"/>
                      <a:pt x="1006422" y="1346312"/>
                      <a:pt x="1014366" y="1345212"/>
                    </a:cubicBezTo>
                    <a:cubicBezTo>
                      <a:pt x="1014366" y="1314777"/>
                      <a:pt x="1014855" y="1286420"/>
                      <a:pt x="1014000" y="1258063"/>
                    </a:cubicBezTo>
                    <a:cubicBezTo>
                      <a:pt x="1013755" y="1250974"/>
                      <a:pt x="1011066" y="1241685"/>
                      <a:pt x="1006177" y="1237407"/>
                    </a:cubicBezTo>
                    <a:cubicBezTo>
                      <a:pt x="970731" y="1206973"/>
                      <a:pt x="963764" y="1167004"/>
                      <a:pt x="963642" y="1123125"/>
                    </a:cubicBezTo>
                    <a:cubicBezTo>
                      <a:pt x="962786" y="851047"/>
                      <a:pt x="961320" y="578969"/>
                      <a:pt x="960097" y="306891"/>
                    </a:cubicBezTo>
                    <a:cubicBezTo>
                      <a:pt x="960097" y="302002"/>
                      <a:pt x="961931" y="295524"/>
                      <a:pt x="959609" y="292468"/>
                    </a:cubicBezTo>
                    <a:cubicBezTo>
                      <a:pt x="952153" y="282812"/>
                      <a:pt x="942986" y="274256"/>
                      <a:pt x="934430" y="265334"/>
                    </a:cubicBezTo>
                    <a:cubicBezTo>
                      <a:pt x="926118" y="273523"/>
                      <a:pt x="915118" y="280368"/>
                      <a:pt x="910473" y="290268"/>
                    </a:cubicBezTo>
                    <a:cubicBezTo>
                      <a:pt x="906317" y="299191"/>
                      <a:pt x="909006" y="311413"/>
                      <a:pt x="909006" y="322292"/>
                    </a:cubicBezTo>
                    <a:cubicBezTo>
                      <a:pt x="910106" y="618937"/>
                      <a:pt x="911329" y="915583"/>
                      <a:pt x="912429" y="1212106"/>
                    </a:cubicBezTo>
                    <a:cubicBezTo>
                      <a:pt x="912429" y="1226529"/>
                      <a:pt x="913407" y="1238874"/>
                      <a:pt x="897395" y="1249630"/>
                    </a:cubicBezTo>
                    <a:cubicBezTo>
                      <a:pt x="843615" y="1285198"/>
                      <a:pt x="817947" y="1337145"/>
                      <a:pt x="817947" y="1401803"/>
                    </a:cubicBezTo>
                    <a:cubicBezTo>
                      <a:pt x="817947" y="1553120"/>
                      <a:pt x="817947" y="1704315"/>
                      <a:pt x="817947" y="1855633"/>
                    </a:cubicBezTo>
                    <a:cubicBezTo>
                      <a:pt x="817947" y="1920169"/>
                      <a:pt x="844593" y="1970893"/>
                      <a:pt x="896784" y="2008661"/>
                    </a:cubicBezTo>
                    <a:cubicBezTo>
                      <a:pt x="903751" y="2013672"/>
                      <a:pt x="911573" y="2023328"/>
                      <a:pt x="911695" y="2030784"/>
                    </a:cubicBezTo>
                    <a:cubicBezTo>
                      <a:pt x="912429" y="2110354"/>
                      <a:pt x="915851" y="2190169"/>
                      <a:pt x="910351" y="2269372"/>
                    </a:cubicBezTo>
                    <a:cubicBezTo>
                      <a:pt x="903628" y="2365931"/>
                      <a:pt x="802791" y="2423134"/>
                      <a:pt x="715765" y="2383410"/>
                    </a:cubicBezTo>
                    <a:cubicBezTo>
                      <a:pt x="653796" y="2355053"/>
                      <a:pt x="632284" y="2302495"/>
                      <a:pt x="632284" y="2237226"/>
                    </a:cubicBezTo>
                    <a:cubicBezTo>
                      <a:pt x="632651" y="1889490"/>
                      <a:pt x="632406" y="1541753"/>
                      <a:pt x="632406" y="1194016"/>
                    </a:cubicBezTo>
                    <a:cubicBezTo>
                      <a:pt x="632406" y="1184238"/>
                      <a:pt x="635584" y="1172382"/>
                      <a:pt x="631306" y="1165049"/>
                    </a:cubicBezTo>
                    <a:cubicBezTo>
                      <a:pt x="624339" y="1153315"/>
                      <a:pt x="612239" y="1136447"/>
                      <a:pt x="602460" y="1136570"/>
                    </a:cubicBezTo>
                    <a:cubicBezTo>
                      <a:pt x="592193" y="1136692"/>
                      <a:pt x="580215" y="1152948"/>
                      <a:pt x="572515" y="1164437"/>
                    </a:cubicBezTo>
                    <a:cubicBezTo>
                      <a:pt x="568359" y="1170549"/>
                      <a:pt x="571537" y="1181671"/>
                      <a:pt x="571537" y="1190472"/>
                    </a:cubicBezTo>
                    <a:cubicBezTo>
                      <a:pt x="571537" y="1537230"/>
                      <a:pt x="571537" y="1883989"/>
                      <a:pt x="571537" y="2230748"/>
                    </a:cubicBezTo>
                    <a:cubicBezTo>
                      <a:pt x="571537" y="2243460"/>
                      <a:pt x="571781" y="2256416"/>
                      <a:pt x="570437" y="2269005"/>
                    </a:cubicBezTo>
                    <a:cubicBezTo>
                      <a:pt x="564081" y="2328530"/>
                      <a:pt x="526191" y="2373754"/>
                      <a:pt x="469722" y="2390010"/>
                    </a:cubicBezTo>
                    <a:cubicBezTo>
                      <a:pt x="415208" y="2405777"/>
                      <a:pt x="358617" y="2387688"/>
                      <a:pt x="322315" y="2342586"/>
                    </a:cubicBezTo>
                    <a:cubicBezTo>
                      <a:pt x="296037" y="2310074"/>
                      <a:pt x="291636" y="2271572"/>
                      <a:pt x="291636" y="2231604"/>
                    </a:cubicBezTo>
                    <a:cubicBezTo>
                      <a:pt x="291759" y="1595044"/>
                      <a:pt x="291759" y="958607"/>
                      <a:pt x="291759" y="322047"/>
                    </a:cubicBezTo>
                    <a:cubicBezTo>
                      <a:pt x="291759" y="312269"/>
                      <a:pt x="294448" y="301146"/>
                      <a:pt x="290781" y="292957"/>
                    </a:cubicBezTo>
                    <a:cubicBezTo>
                      <a:pt x="286381" y="283057"/>
                      <a:pt x="276480" y="275723"/>
                      <a:pt x="268902" y="267289"/>
                    </a:cubicBezTo>
                    <a:cubicBezTo>
                      <a:pt x="261080" y="275723"/>
                      <a:pt x="252035" y="283301"/>
                      <a:pt x="246046" y="292835"/>
                    </a:cubicBezTo>
                    <a:cubicBezTo>
                      <a:pt x="242868" y="297846"/>
                      <a:pt x="244946" y="306280"/>
                      <a:pt x="244946" y="313124"/>
                    </a:cubicBezTo>
                    <a:cubicBezTo>
                      <a:pt x="244090" y="534111"/>
                      <a:pt x="243357" y="755098"/>
                      <a:pt x="242501" y="976085"/>
                    </a:cubicBezTo>
                    <a:cubicBezTo>
                      <a:pt x="242257" y="1033043"/>
                      <a:pt x="243846" y="1090123"/>
                      <a:pt x="241157" y="1146959"/>
                    </a:cubicBezTo>
                    <a:cubicBezTo>
                      <a:pt x="237856" y="1219073"/>
                      <a:pt x="187010" y="1266619"/>
                      <a:pt x="120396" y="1264053"/>
                    </a:cubicBezTo>
                    <a:cubicBezTo>
                      <a:pt x="55493" y="1261608"/>
                      <a:pt x="8803" y="1210884"/>
                      <a:pt x="9169" y="1140359"/>
                    </a:cubicBezTo>
                    <a:cubicBezTo>
                      <a:pt x="10391" y="854591"/>
                      <a:pt x="11492" y="568702"/>
                      <a:pt x="14303" y="282934"/>
                    </a:cubicBezTo>
                    <a:cubicBezTo>
                      <a:pt x="15525" y="156062"/>
                      <a:pt x="104140" y="46547"/>
                      <a:pt x="228078" y="21735"/>
                    </a:cubicBezTo>
                    <a:cubicBezTo>
                      <a:pt x="279291" y="11468"/>
                      <a:pt x="333194" y="15990"/>
                      <a:pt x="385874" y="12445"/>
                    </a:cubicBezTo>
                    <a:cubicBezTo>
                      <a:pt x="406897" y="10979"/>
                      <a:pt x="417042" y="18557"/>
                      <a:pt x="424009" y="38846"/>
                    </a:cubicBezTo>
                    <a:cubicBezTo>
                      <a:pt x="456643" y="133328"/>
                      <a:pt x="490867" y="227321"/>
                      <a:pt x="524602" y="321436"/>
                    </a:cubicBezTo>
                    <a:cubicBezTo>
                      <a:pt x="529002" y="333536"/>
                      <a:pt x="533646" y="345515"/>
                      <a:pt x="538291" y="357615"/>
                    </a:cubicBezTo>
                    <a:cubicBezTo>
                      <a:pt x="538902" y="324003"/>
                      <a:pt x="533769" y="292224"/>
                      <a:pt x="526924" y="260811"/>
                    </a:cubicBezTo>
                    <a:cubicBezTo>
                      <a:pt x="520690" y="232088"/>
                      <a:pt x="517879" y="204220"/>
                      <a:pt x="537313" y="179408"/>
                    </a:cubicBezTo>
                    <a:cubicBezTo>
                      <a:pt x="571781" y="135284"/>
                      <a:pt x="578748" y="91404"/>
                      <a:pt x="537924" y="47036"/>
                    </a:cubicBezTo>
                    <a:cubicBezTo>
                      <a:pt x="537313" y="46302"/>
                      <a:pt x="537069" y="45324"/>
                      <a:pt x="536580" y="44469"/>
                    </a:cubicBezTo>
                    <a:cubicBezTo>
                      <a:pt x="525579" y="24913"/>
                      <a:pt x="532302" y="14157"/>
                      <a:pt x="553692" y="13301"/>
                    </a:cubicBezTo>
                    <a:cubicBezTo>
                      <a:pt x="581071" y="12323"/>
                      <a:pt x="608572" y="12690"/>
                      <a:pt x="635951" y="12812"/>
                    </a:cubicBezTo>
                    <a:cubicBezTo>
                      <a:pt x="682030" y="12934"/>
                      <a:pt x="688142" y="20757"/>
                      <a:pt x="661985" y="58525"/>
                    </a:cubicBezTo>
                    <a:cubicBezTo>
                      <a:pt x="636195" y="95804"/>
                      <a:pt x="633873" y="128195"/>
                      <a:pt x="661985" y="163763"/>
                    </a:cubicBezTo>
                    <a:cubicBezTo>
                      <a:pt x="687164" y="195664"/>
                      <a:pt x="689120" y="231110"/>
                      <a:pt x="677875" y="269489"/>
                    </a:cubicBezTo>
                    <a:cubicBezTo>
                      <a:pt x="669685" y="297602"/>
                      <a:pt x="665407" y="326814"/>
                      <a:pt x="659418" y="355660"/>
                    </a:cubicBezTo>
                    <a:cubicBezTo>
                      <a:pt x="696209" y="274745"/>
                      <a:pt x="726643" y="192242"/>
                      <a:pt x="758178" y="110105"/>
                    </a:cubicBezTo>
                    <a:cubicBezTo>
                      <a:pt x="770645" y="77715"/>
                      <a:pt x="777001" y="33468"/>
                      <a:pt x="801202" y="17701"/>
                    </a:cubicBezTo>
                    <a:cubicBezTo>
                      <a:pt x="826259" y="1445"/>
                      <a:pt x="869405" y="13545"/>
                      <a:pt x="904606" y="12812"/>
                    </a:cubicBezTo>
                    <a:cubicBezTo>
                      <a:pt x="1068146" y="9390"/>
                      <a:pt x="1192940" y="138217"/>
                      <a:pt x="1193429" y="294057"/>
                    </a:cubicBezTo>
                    <a:cubicBezTo>
                      <a:pt x="1194285" y="577869"/>
                      <a:pt x="1195140" y="861803"/>
                      <a:pt x="1196118" y="1145614"/>
                    </a:cubicBezTo>
                    <a:cubicBezTo>
                      <a:pt x="1196241" y="1178738"/>
                      <a:pt x="1184996" y="1206850"/>
                      <a:pt x="1161772" y="1230440"/>
                    </a:cubicBezTo>
                    <a:cubicBezTo>
                      <a:pt x="1156517" y="1235696"/>
                      <a:pt x="1150283" y="1243030"/>
                      <a:pt x="1150039" y="1249508"/>
                    </a:cubicBezTo>
                    <a:cubicBezTo>
                      <a:pt x="1148816" y="1281409"/>
                      <a:pt x="1149427" y="1313432"/>
                      <a:pt x="1149427" y="1346800"/>
                    </a:cubicBezTo>
                    <a:cubicBezTo>
                      <a:pt x="1182062" y="1345456"/>
                      <a:pt x="1204430" y="1356456"/>
                      <a:pt x="1218364" y="13824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AA5DCE4-E666-D0B1-DBBA-FBF2185E2935}"/>
                  </a:ext>
                </a:extLst>
              </p:cNvPr>
              <p:cNvSpPr/>
              <p:nvPr/>
            </p:nvSpPr>
            <p:spPr>
              <a:xfrm>
                <a:off x="1897073" y="1827241"/>
                <a:ext cx="501132" cy="501132"/>
              </a:xfrm>
              <a:custGeom>
                <a:avLst/>
                <a:gdLst>
                  <a:gd name="connsiteX0" fmla="*/ 278069 w 501131"/>
                  <a:gd name="connsiteY0" fmla="*/ 9167 h 501131"/>
                  <a:gd name="connsiteX1" fmla="*/ 406774 w 501131"/>
                  <a:gd name="connsiteY1" fmla="*/ 68569 h 501131"/>
                  <a:gd name="connsiteX2" fmla="*/ 476810 w 501131"/>
                  <a:gd name="connsiteY2" fmla="*/ 338081 h 501131"/>
                  <a:gd name="connsiteX3" fmla="*/ 243234 w 501131"/>
                  <a:gd name="connsiteY3" fmla="*/ 494165 h 501131"/>
                  <a:gd name="connsiteX4" fmla="*/ 9902 w 501131"/>
                  <a:gd name="connsiteY4" fmla="*/ 268533 h 501131"/>
                  <a:gd name="connsiteX5" fmla="*/ 205833 w 501131"/>
                  <a:gd name="connsiteY5" fmla="*/ 15034 h 501131"/>
                  <a:gd name="connsiteX6" fmla="*/ 225144 w 501131"/>
                  <a:gd name="connsiteY6" fmla="*/ 9167 h 501131"/>
                  <a:gd name="connsiteX7" fmla="*/ 278069 w 501131"/>
                  <a:gd name="connsiteY7" fmla="*/ 9167 h 5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131" h="501131">
                    <a:moveTo>
                      <a:pt x="278069" y="9167"/>
                    </a:moveTo>
                    <a:cubicBezTo>
                      <a:pt x="324271" y="21756"/>
                      <a:pt x="368884" y="36668"/>
                      <a:pt x="406774" y="68569"/>
                    </a:cubicBezTo>
                    <a:cubicBezTo>
                      <a:pt x="483533" y="133350"/>
                      <a:pt x="512990" y="242866"/>
                      <a:pt x="476810" y="338081"/>
                    </a:cubicBezTo>
                    <a:cubicBezTo>
                      <a:pt x="440631" y="433418"/>
                      <a:pt x="343338" y="498443"/>
                      <a:pt x="243234" y="494165"/>
                    </a:cubicBezTo>
                    <a:cubicBezTo>
                      <a:pt x="118929" y="488787"/>
                      <a:pt x="20047" y="393327"/>
                      <a:pt x="9902" y="268533"/>
                    </a:cubicBezTo>
                    <a:cubicBezTo>
                      <a:pt x="246" y="150951"/>
                      <a:pt x="86783" y="38990"/>
                      <a:pt x="205833" y="15034"/>
                    </a:cubicBezTo>
                    <a:cubicBezTo>
                      <a:pt x="212311" y="13689"/>
                      <a:pt x="218666" y="11123"/>
                      <a:pt x="225144" y="9167"/>
                    </a:cubicBezTo>
                    <a:cubicBezTo>
                      <a:pt x="242745" y="9167"/>
                      <a:pt x="260346" y="9167"/>
                      <a:pt x="278069" y="91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grpSp>
          <p:nvGrpSpPr>
            <p:cNvPr id="37" name="图形 29">
              <a:extLst>
                <a:ext uri="{FF2B5EF4-FFF2-40B4-BE49-F238E27FC236}">
                  <a16:creationId xmlns:a16="http://schemas.microsoft.com/office/drawing/2014/main" id="{67801A08-9D8E-062B-FBF5-E61CB2E413D9}"/>
                </a:ext>
              </a:extLst>
            </p:cNvPr>
            <p:cNvGrpSpPr/>
            <p:nvPr/>
          </p:nvGrpSpPr>
          <p:grpSpPr>
            <a:xfrm>
              <a:off x="2867964" y="1836408"/>
              <a:ext cx="1210050" cy="2945677"/>
              <a:chOff x="2867964" y="1836408"/>
              <a:chExt cx="1210050" cy="2945677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D7EBCC1-3550-4CF0-7DF0-A707F35CB28E}"/>
                  </a:ext>
                </a:extLst>
              </p:cNvPr>
              <p:cNvSpPr/>
              <p:nvPr/>
            </p:nvSpPr>
            <p:spPr>
              <a:xfrm>
                <a:off x="2859161" y="2387308"/>
                <a:ext cx="1222273" cy="2395654"/>
              </a:xfrm>
              <a:custGeom>
                <a:avLst/>
                <a:gdLst>
                  <a:gd name="connsiteX0" fmla="*/ 1218364 w 1222272"/>
                  <a:gd name="connsiteY0" fmla="*/ 1382491 h 2395654"/>
                  <a:gd name="connsiteX1" fmla="*/ 1218364 w 1222272"/>
                  <a:gd name="connsiteY1" fmla="*/ 1877633 h 2395654"/>
                  <a:gd name="connsiteX2" fmla="*/ 1165928 w 1222272"/>
                  <a:gd name="connsiteY2" fmla="*/ 1909168 h 2395654"/>
                  <a:gd name="connsiteX3" fmla="*/ 998477 w 1222272"/>
                  <a:gd name="connsiteY3" fmla="*/ 1908435 h 2395654"/>
                  <a:gd name="connsiteX4" fmla="*/ 948119 w 1222272"/>
                  <a:gd name="connsiteY4" fmla="*/ 1856488 h 2395654"/>
                  <a:gd name="connsiteX5" fmla="*/ 948119 w 1222272"/>
                  <a:gd name="connsiteY5" fmla="*/ 1399725 h 2395654"/>
                  <a:gd name="connsiteX6" fmla="*/ 993588 w 1222272"/>
                  <a:gd name="connsiteY6" fmla="*/ 1348145 h 2395654"/>
                  <a:gd name="connsiteX7" fmla="*/ 1014366 w 1222272"/>
                  <a:gd name="connsiteY7" fmla="*/ 1345212 h 2395654"/>
                  <a:gd name="connsiteX8" fmla="*/ 1014000 w 1222272"/>
                  <a:gd name="connsiteY8" fmla="*/ 1258063 h 2395654"/>
                  <a:gd name="connsiteX9" fmla="*/ 1006177 w 1222272"/>
                  <a:gd name="connsiteY9" fmla="*/ 1237407 h 2395654"/>
                  <a:gd name="connsiteX10" fmla="*/ 963642 w 1222272"/>
                  <a:gd name="connsiteY10" fmla="*/ 1123125 h 2395654"/>
                  <a:gd name="connsiteX11" fmla="*/ 960097 w 1222272"/>
                  <a:gd name="connsiteY11" fmla="*/ 306891 h 2395654"/>
                  <a:gd name="connsiteX12" fmla="*/ 959609 w 1222272"/>
                  <a:gd name="connsiteY12" fmla="*/ 292468 h 2395654"/>
                  <a:gd name="connsiteX13" fmla="*/ 934430 w 1222272"/>
                  <a:gd name="connsiteY13" fmla="*/ 265334 h 2395654"/>
                  <a:gd name="connsiteX14" fmla="*/ 910473 w 1222272"/>
                  <a:gd name="connsiteY14" fmla="*/ 290268 h 2395654"/>
                  <a:gd name="connsiteX15" fmla="*/ 909006 w 1222272"/>
                  <a:gd name="connsiteY15" fmla="*/ 322292 h 2395654"/>
                  <a:gd name="connsiteX16" fmla="*/ 912429 w 1222272"/>
                  <a:gd name="connsiteY16" fmla="*/ 1212106 h 2395654"/>
                  <a:gd name="connsiteX17" fmla="*/ 897395 w 1222272"/>
                  <a:gd name="connsiteY17" fmla="*/ 1249630 h 2395654"/>
                  <a:gd name="connsiteX18" fmla="*/ 817947 w 1222272"/>
                  <a:gd name="connsiteY18" fmla="*/ 1401803 h 2395654"/>
                  <a:gd name="connsiteX19" fmla="*/ 817947 w 1222272"/>
                  <a:gd name="connsiteY19" fmla="*/ 1855633 h 2395654"/>
                  <a:gd name="connsiteX20" fmla="*/ 896784 w 1222272"/>
                  <a:gd name="connsiteY20" fmla="*/ 2008661 h 2395654"/>
                  <a:gd name="connsiteX21" fmla="*/ 911695 w 1222272"/>
                  <a:gd name="connsiteY21" fmla="*/ 2030784 h 2395654"/>
                  <a:gd name="connsiteX22" fmla="*/ 910351 w 1222272"/>
                  <a:gd name="connsiteY22" fmla="*/ 2269372 h 2395654"/>
                  <a:gd name="connsiteX23" fmla="*/ 715765 w 1222272"/>
                  <a:gd name="connsiteY23" fmla="*/ 2383410 h 2395654"/>
                  <a:gd name="connsiteX24" fmla="*/ 632284 w 1222272"/>
                  <a:gd name="connsiteY24" fmla="*/ 2237226 h 2395654"/>
                  <a:gd name="connsiteX25" fmla="*/ 632406 w 1222272"/>
                  <a:gd name="connsiteY25" fmla="*/ 1194016 h 2395654"/>
                  <a:gd name="connsiteX26" fmla="*/ 631306 w 1222272"/>
                  <a:gd name="connsiteY26" fmla="*/ 1165049 h 2395654"/>
                  <a:gd name="connsiteX27" fmla="*/ 602460 w 1222272"/>
                  <a:gd name="connsiteY27" fmla="*/ 1136570 h 2395654"/>
                  <a:gd name="connsiteX28" fmla="*/ 572515 w 1222272"/>
                  <a:gd name="connsiteY28" fmla="*/ 1164437 h 2395654"/>
                  <a:gd name="connsiteX29" fmla="*/ 571537 w 1222272"/>
                  <a:gd name="connsiteY29" fmla="*/ 1190472 h 2395654"/>
                  <a:gd name="connsiteX30" fmla="*/ 571537 w 1222272"/>
                  <a:gd name="connsiteY30" fmla="*/ 2230748 h 2395654"/>
                  <a:gd name="connsiteX31" fmla="*/ 570437 w 1222272"/>
                  <a:gd name="connsiteY31" fmla="*/ 2269005 h 2395654"/>
                  <a:gd name="connsiteX32" fmla="*/ 469722 w 1222272"/>
                  <a:gd name="connsiteY32" fmla="*/ 2390010 h 2395654"/>
                  <a:gd name="connsiteX33" fmla="*/ 322315 w 1222272"/>
                  <a:gd name="connsiteY33" fmla="*/ 2342586 h 2395654"/>
                  <a:gd name="connsiteX34" fmla="*/ 291636 w 1222272"/>
                  <a:gd name="connsiteY34" fmla="*/ 2231604 h 2395654"/>
                  <a:gd name="connsiteX35" fmla="*/ 291759 w 1222272"/>
                  <a:gd name="connsiteY35" fmla="*/ 322047 h 2395654"/>
                  <a:gd name="connsiteX36" fmla="*/ 290781 w 1222272"/>
                  <a:gd name="connsiteY36" fmla="*/ 292957 h 2395654"/>
                  <a:gd name="connsiteX37" fmla="*/ 268902 w 1222272"/>
                  <a:gd name="connsiteY37" fmla="*/ 267289 h 2395654"/>
                  <a:gd name="connsiteX38" fmla="*/ 246046 w 1222272"/>
                  <a:gd name="connsiteY38" fmla="*/ 292835 h 2395654"/>
                  <a:gd name="connsiteX39" fmla="*/ 244946 w 1222272"/>
                  <a:gd name="connsiteY39" fmla="*/ 313124 h 2395654"/>
                  <a:gd name="connsiteX40" fmla="*/ 242501 w 1222272"/>
                  <a:gd name="connsiteY40" fmla="*/ 976085 h 2395654"/>
                  <a:gd name="connsiteX41" fmla="*/ 241157 w 1222272"/>
                  <a:gd name="connsiteY41" fmla="*/ 1146959 h 2395654"/>
                  <a:gd name="connsiteX42" fmla="*/ 120396 w 1222272"/>
                  <a:gd name="connsiteY42" fmla="*/ 1264053 h 2395654"/>
                  <a:gd name="connsiteX43" fmla="*/ 9169 w 1222272"/>
                  <a:gd name="connsiteY43" fmla="*/ 1140359 h 2395654"/>
                  <a:gd name="connsiteX44" fmla="*/ 14303 w 1222272"/>
                  <a:gd name="connsiteY44" fmla="*/ 282934 h 2395654"/>
                  <a:gd name="connsiteX45" fmla="*/ 228078 w 1222272"/>
                  <a:gd name="connsiteY45" fmla="*/ 21735 h 2395654"/>
                  <a:gd name="connsiteX46" fmla="*/ 385874 w 1222272"/>
                  <a:gd name="connsiteY46" fmla="*/ 12445 h 2395654"/>
                  <a:gd name="connsiteX47" fmla="*/ 424009 w 1222272"/>
                  <a:gd name="connsiteY47" fmla="*/ 38846 h 2395654"/>
                  <a:gd name="connsiteX48" fmla="*/ 524602 w 1222272"/>
                  <a:gd name="connsiteY48" fmla="*/ 321436 h 2395654"/>
                  <a:gd name="connsiteX49" fmla="*/ 538291 w 1222272"/>
                  <a:gd name="connsiteY49" fmla="*/ 357615 h 2395654"/>
                  <a:gd name="connsiteX50" fmla="*/ 526924 w 1222272"/>
                  <a:gd name="connsiteY50" fmla="*/ 260811 h 2395654"/>
                  <a:gd name="connsiteX51" fmla="*/ 537313 w 1222272"/>
                  <a:gd name="connsiteY51" fmla="*/ 179408 h 2395654"/>
                  <a:gd name="connsiteX52" fmla="*/ 537924 w 1222272"/>
                  <a:gd name="connsiteY52" fmla="*/ 47036 h 2395654"/>
                  <a:gd name="connsiteX53" fmla="*/ 536580 w 1222272"/>
                  <a:gd name="connsiteY53" fmla="*/ 44469 h 2395654"/>
                  <a:gd name="connsiteX54" fmla="*/ 553692 w 1222272"/>
                  <a:gd name="connsiteY54" fmla="*/ 13301 h 2395654"/>
                  <a:gd name="connsiteX55" fmla="*/ 635951 w 1222272"/>
                  <a:gd name="connsiteY55" fmla="*/ 12812 h 2395654"/>
                  <a:gd name="connsiteX56" fmla="*/ 661985 w 1222272"/>
                  <a:gd name="connsiteY56" fmla="*/ 58525 h 2395654"/>
                  <a:gd name="connsiteX57" fmla="*/ 661985 w 1222272"/>
                  <a:gd name="connsiteY57" fmla="*/ 163763 h 2395654"/>
                  <a:gd name="connsiteX58" fmla="*/ 677875 w 1222272"/>
                  <a:gd name="connsiteY58" fmla="*/ 269489 h 2395654"/>
                  <a:gd name="connsiteX59" fmla="*/ 659418 w 1222272"/>
                  <a:gd name="connsiteY59" fmla="*/ 355660 h 2395654"/>
                  <a:gd name="connsiteX60" fmla="*/ 758178 w 1222272"/>
                  <a:gd name="connsiteY60" fmla="*/ 110105 h 2395654"/>
                  <a:gd name="connsiteX61" fmla="*/ 801202 w 1222272"/>
                  <a:gd name="connsiteY61" fmla="*/ 17701 h 2395654"/>
                  <a:gd name="connsiteX62" fmla="*/ 904606 w 1222272"/>
                  <a:gd name="connsiteY62" fmla="*/ 12812 h 2395654"/>
                  <a:gd name="connsiteX63" fmla="*/ 1193429 w 1222272"/>
                  <a:gd name="connsiteY63" fmla="*/ 294057 h 2395654"/>
                  <a:gd name="connsiteX64" fmla="*/ 1196118 w 1222272"/>
                  <a:gd name="connsiteY64" fmla="*/ 1145614 h 2395654"/>
                  <a:gd name="connsiteX65" fmla="*/ 1161772 w 1222272"/>
                  <a:gd name="connsiteY65" fmla="*/ 1230440 h 2395654"/>
                  <a:gd name="connsiteX66" fmla="*/ 1150039 w 1222272"/>
                  <a:gd name="connsiteY66" fmla="*/ 1249508 h 2395654"/>
                  <a:gd name="connsiteX67" fmla="*/ 1149427 w 1222272"/>
                  <a:gd name="connsiteY67" fmla="*/ 1346800 h 2395654"/>
                  <a:gd name="connsiteX68" fmla="*/ 1218364 w 1222272"/>
                  <a:gd name="connsiteY68" fmla="*/ 1382491 h 239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222272" h="2395654">
                    <a:moveTo>
                      <a:pt x="1218364" y="1382491"/>
                    </a:moveTo>
                    <a:cubicBezTo>
                      <a:pt x="1218364" y="1547498"/>
                      <a:pt x="1218364" y="1712627"/>
                      <a:pt x="1218364" y="1877633"/>
                    </a:cubicBezTo>
                    <a:cubicBezTo>
                      <a:pt x="1204307" y="1893890"/>
                      <a:pt x="1191107" y="1909779"/>
                      <a:pt x="1165928" y="1909168"/>
                    </a:cubicBezTo>
                    <a:cubicBezTo>
                      <a:pt x="1110070" y="1907946"/>
                      <a:pt x="1054212" y="1909535"/>
                      <a:pt x="998477" y="1908435"/>
                    </a:cubicBezTo>
                    <a:cubicBezTo>
                      <a:pt x="964987" y="1907701"/>
                      <a:pt x="948241" y="1890345"/>
                      <a:pt x="948119" y="1856488"/>
                    </a:cubicBezTo>
                    <a:cubicBezTo>
                      <a:pt x="947630" y="1704193"/>
                      <a:pt x="947630" y="1552020"/>
                      <a:pt x="948119" y="1399725"/>
                    </a:cubicBezTo>
                    <a:cubicBezTo>
                      <a:pt x="948241" y="1368801"/>
                      <a:pt x="963275" y="1353278"/>
                      <a:pt x="993588" y="1348145"/>
                    </a:cubicBezTo>
                    <a:cubicBezTo>
                      <a:pt x="999943" y="1347045"/>
                      <a:pt x="1006422" y="1346312"/>
                      <a:pt x="1014366" y="1345212"/>
                    </a:cubicBezTo>
                    <a:cubicBezTo>
                      <a:pt x="1014366" y="1314777"/>
                      <a:pt x="1014855" y="1286420"/>
                      <a:pt x="1014000" y="1258063"/>
                    </a:cubicBezTo>
                    <a:cubicBezTo>
                      <a:pt x="1013755" y="1250974"/>
                      <a:pt x="1011066" y="1241685"/>
                      <a:pt x="1006177" y="1237407"/>
                    </a:cubicBezTo>
                    <a:cubicBezTo>
                      <a:pt x="970731" y="1206973"/>
                      <a:pt x="963764" y="1167004"/>
                      <a:pt x="963642" y="1123125"/>
                    </a:cubicBezTo>
                    <a:cubicBezTo>
                      <a:pt x="962786" y="851047"/>
                      <a:pt x="961320" y="578969"/>
                      <a:pt x="960097" y="306891"/>
                    </a:cubicBezTo>
                    <a:cubicBezTo>
                      <a:pt x="960097" y="302002"/>
                      <a:pt x="961931" y="295524"/>
                      <a:pt x="959609" y="292468"/>
                    </a:cubicBezTo>
                    <a:cubicBezTo>
                      <a:pt x="952153" y="282812"/>
                      <a:pt x="942986" y="274256"/>
                      <a:pt x="934430" y="265334"/>
                    </a:cubicBezTo>
                    <a:cubicBezTo>
                      <a:pt x="926118" y="273523"/>
                      <a:pt x="915118" y="280368"/>
                      <a:pt x="910473" y="290268"/>
                    </a:cubicBezTo>
                    <a:cubicBezTo>
                      <a:pt x="906317" y="299191"/>
                      <a:pt x="909006" y="311413"/>
                      <a:pt x="909006" y="322292"/>
                    </a:cubicBezTo>
                    <a:cubicBezTo>
                      <a:pt x="910106" y="618937"/>
                      <a:pt x="911329" y="915583"/>
                      <a:pt x="912429" y="1212106"/>
                    </a:cubicBezTo>
                    <a:cubicBezTo>
                      <a:pt x="912429" y="1226529"/>
                      <a:pt x="913407" y="1238874"/>
                      <a:pt x="897395" y="1249630"/>
                    </a:cubicBezTo>
                    <a:cubicBezTo>
                      <a:pt x="843615" y="1285198"/>
                      <a:pt x="817947" y="1337145"/>
                      <a:pt x="817947" y="1401803"/>
                    </a:cubicBezTo>
                    <a:cubicBezTo>
                      <a:pt x="817947" y="1553120"/>
                      <a:pt x="817947" y="1704315"/>
                      <a:pt x="817947" y="1855633"/>
                    </a:cubicBezTo>
                    <a:cubicBezTo>
                      <a:pt x="817947" y="1920169"/>
                      <a:pt x="844593" y="1970893"/>
                      <a:pt x="896784" y="2008661"/>
                    </a:cubicBezTo>
                    <a:cubicBezTo>
                      <a:pt x="903751" y="2013672"/>
                      <a:pt x="911573" y="2023328"/>
                      <a:pt x="911695" y="2030784"/>
                    </a:cubicBezTo>
                    <a:cubicBezTo>
                      <a:pt x="912429" y="2110354"/>
                      <a:pt x="915851" y="2190169"/>
                      <a:pt x="910351" y="2269372"/>
                    </a:cubicBezTo>
                    <a:cubicBezTo>
                      <a:pt x="903628" y="2365931"/>
                      <a:pt x="802791" y="2423134"/>
                      <a:pt x="715765" y="2383410"/>
                    </a:cubicBezTo>
                    <a:cubicBezTo>
                      <a:pt x="653796" y="2355053"/>
                      <a:pt x="632284" y="2302495"/>
                      <a:pt x="632284" y="2237226"/>
                    </a:cubicBezTo>
                    <a:cubicBezTo>
                      <a:pt x="632651" y="1889490"/>
                      <a:pt x="632406" y="1541753"/>
                      <a:pt x="632406" y="1194016"/>
                    </a:cubicBezTo>
                    <a:cubicBezTo>
                      <a:pt x="632406" y="1184238"/>
                      <a:pt x="635584" y="1172382"/>
                      <a:pt x="631306" y="1165049"/>
                    </a:cubicBezTo>
                    <a:cubicBezTo>
                      <a:pt x="624339" y="1153315"/>
                      <a:pt x="612239" y="1136447"/>
                      <a:pt x="602460" y="1136570"/>
                    </a:cubicBezTo>
                    <a:cubicBezTo>
                      <a:pt x="592193" y="1136692"/>
                      <a:pt x="580215" y="1152948"/>
                      <a:pt x="572515" y="1164437"/>
                    </a:cubicBezTo>
                    <a:cubicBezTo>
                      <a:pt x="568359" y="1170549"/>
                      <a:pt x="571537" y="1181671"/>
                      <a:pt x="571537" y="1190472"/>
                    </a:cubicBezTo>
                    <a:cubicBezTo>
                      <a:pt x="571537" y="1537230"/>
                      <a:pt x="571537" y="1883989"/>
                      <a:pt x="571537" y="2230748"/>
                    </a:cubicBezTo>
                    <a:cubicBezTo>
                      <a:pt x="571537" y="2243460"/>
                      <a:pt x="571781" y="2256416"/>
                      <a:pt x="570437" y="2269005"/>
                    </a:cubicBezTo>
                    <a:cubicBezTo>
                      <a:pt x="564081" y="2328530"/>
                      <a:pt x="526191" y="2373754"/>
                      <a:pt x="469722" y="2390010"/>
                    </a:cubicBezTo>
                    <a:cubicBezTo>
                      <a:pt x="415208" y="2405777"/>
                      <a:pt x="358617" y="2387688"/>
                      <a:pt x="322315" y="2342586"/>
                    </a:cubicBezTo>
                    <a:cubicBezTo>
                      <a:pt x="296037" y="2310074"/>
                      <a:pt x="291636" y="2271572"/>
                      <a:pt x="291636" y="2231604"/>
                    </a:cubicBezTo>
                    <a:cubicBezTo>
                      <a:pt x="291759" y="1595044"/>
                      <a:pt x="291759" y="958607"/>
                      <a:pt x="291759" y="322047"/>
                    </a:cubicBezTo>
                    <a:cubicBezTo>
                      <a:pt x="291759" y="312269"/>
                      <a:pt x="294448" y="301146"/>
                      <a:pt x="290781" y="292957"/>
                    </a:cubicBezTo>
                    <a:cubicBezTo>
                      <a:pt x="286381" y="283057"/>
                      <a:pt x="276480" y="275723"/>
                      <a:pt x="268902" y="267289"/>
                    </a:cubicBezTo>
                    <a:cubicBezTo>
                      <a:pt x="261080" y="275723"/>
                      <a:pt x="252035" y="283301"/>
                      <a:pt x="246046" y="292835"/>
                    </a:cubicBezTo>
                    <a:cubicBezTo>
                      <a:pt x="242868" y="297846"/>
                      <a:pt x="244946" y="306280"/>
                      <a:pt x="244946" y="313124"/>
                    </a:cubicBezTo>
                    <a:cubicBezTo>
                      <a:pt x="244090" y="534111"/>
                      <a:pt x="243357" y="755098"/>
                      <a:pt x="242501" y="976085"/>
                    </a:cubicBezTo>
                    <a:cubicBezTo>
                      <a:pt x="242257" y="1033043"/>
                      <a:pt x="243846" y="1090123"/>
                      <a:pt x="241157" y="1146959"/>
                    </a:cubicBezTo>
                    <a:cubicBezTo>
                      <a:pt x="237856" y="1219073"/>
                      <a:pt x="187010" y="1266619"/>
                      <a:pt x="120396" y="1264053"/>
                    </a:cubicBezTo>
                    <a:cubicBezTo>
                      <a:pt x="55493" y="1261608"/>
                      <a:pt x="8803" y="1210884"/>
                      <a:pt x="9169" y="1140359"/>
                    </a:cubicBezTo>
                    <a:cubicBezTo>
                      <a:pt x="10391" y="854591"/>
                      <a:pt x="11492" y="568702"/>
                      <a:pt x="14303" y="282934"/>
                    </a:cubicBezTo>
                    <a:cubicBezTo>
                      <a:pt x="15525" y="156062"/>
                      <a:pt x="104140" y="46547"/>
                      <a:pt x="228078" y="21735"/>
                    </a:cubicBezTo>
                    <a:cubicBezTo>
                      <a:pt x="279291" y="11468"/>
                      <a:pt x="333194" y="15990"/>
                      <a:pt x="385874" y="12445"/>
                    </a:cubicBezTo>
                    <a:cubicBezTo>
                      <a:pt x="406897" y="10979"/>
                      <a:pt x="417042" y="18557"/>
                      <a:pt x="424009" y="38846"/>
                    </a:cubicBezTo>
                    <a:cubicBezTo>
                      <a:pt x="456643" y="133328"/>
                      <a:pt x="490867" y="227321"/>
                      <a:pt x="524602" y="321436"/>
                    </a:cubicBezTo>
                    <a:cubicBezTo>
                      <a:pt x="529002" y="333536"/>
                      <a:pt x="533646" y="345515"/>
                      <a:pt x="538291" y="357615"/>
                    </a:cubicBezTo>
                    <a:cubicBezTo>
                      <a:pt x="538902" y="324003"/>
                      <a:pt x="533769" y="292224"/>
                      <a:pt x="526924" y="260811"/>
                    </a:cubicBezTo>
                    <a:cubicBezTo>
                      <a:pt x="520690" y="232088"/>
                      <a:pt x="517879" y="204220"/>
                      <a:pt x="537313" y="179408"/>
                    </a:cubicBezTo>
                    <a:cubicBezTo>
                      <a:pt x="571781" y="135284"/>
                      <a:pt x="578748" y="91404"/>
                      <a:pt x="537924" y="47036"/>
                    </a:cubicBezTo>
                    <a:cubicBezTo>
                      <a:pt x="537313" y="46302"/>
                      <a:pt x="537069" y="45324"/>
                      <a:pt x="536580" y="44469"/>
                    </a:cubicBezTo>
                    <a:cubicBezTo>
                      <a:pt x="525579" y="24913"/>
                      <a:pt x="532302" y="14157"/>
                      <a:pt x="553692" y="13301"/>
                    </a:cubicBezTo>
                    <a:cubicBezTo>
                      <a:pt x="581071" y="12323"/>
                      <a:pt x="608572" y="12690"/>
                      <a:pt x="635951" y="12812"/>
                    </a:cubicBezTo>
                    <a:cubicBezTo>
                      <a:pt x="682030" y="12934"/>
                      <a:pt x="688142" y="20757"/>
                      <a:pt x="661985" y="58525"/>
                    </a:cubicBezTo>
                    <a:cubicBezTo>
                      <a:pt x="636195" y="95804"/>
                      <a:pt x="633873" y="128195"/>
                      <a:pt x="661985" y="163763"/>
                    </a:cubicBezTo>
                    <a:cubicBezTo>
                      <a:pt x="687164" y="195664"/>
                      <a:pt x="689120" y="231110"/>
                      <a:pt x="677875" y="269489"/>
                    </a:cubicBezTo>
                    <a:cubicBezTo>
                      <a:pt x="669685" y="297602"/>
                      <a:pt x="665407" y="326814"/>
                      <a:pt x="659418" y="355660"/>
                    </a:cubicBezTo>
                    <a:cubicBezTo>
                      <a:pt x="696209" y="274745"/>
                      <a:pt x="726643" y="192242"/>
                      <a:pt x="758178" y="110105"/>
                    </a:cubicBezTo>
                    <a:cubicBezTo>
                      <a:pt x="770645" y="77715"/>
                      <a:pt x="777001" y="33468"/>
                      <a:pt x="801202" y="17701"/>
                    </a:cubicBezTo>
                    <a:cubicBezTo>
                      <a:pt x="826259" y="1445"/>
                      <a:pt x="869405" y="13545"/>
                      <a:pt x="904606" y="12812"/>
                    </a:cubicBezTo>
                    <a:cubicBezTo>
                      <a:pt x="1068146" y="9390"/>
                      <a:pt x="1192940" y="138217"/>
                      <a:pt x="1193429" y="294057"/>
                    </a:cubicBezTo>
                    <a:cubicBezTo>
                      <a:pt x="1194285" y="577869"/>
                      <a:pt x="1195140" y="861803"/>
                      <a:pt x="1196118" y="1145614"/>
                    </a:cubicBezTo>
                    <a:cubicBezTo>
                      <a:pt x="1196241" y="1178738"/>
                      <a:pt x="1184996" y="1206850"/>
                      <a:pt x="1161772" y="1230440"/>
                    </a:cubicBezTo>
                    <a:cubicBezTo>
                      <a:pt x="1156517" y="1235696"/>
                      <a:pt x="1150283" y="1243030"/>
                      <a:pt x="1150039" y="1249508"/>
                    </a:cubicBezTo>
                    <a:cubicBezTo>
                      <a:pt x="1148816" y="1281409"/>
                      <a:pt x="1149427" y="1313432"/>
                      <a:pt x="1149427" y="1346800"/>
                    </a:cubicBezTo>
                    <a:cubicBezTo>
                      <a:pt x="1182062" y="1345456"/>
                      <a:pt x="1204430" y="1356456"/>
                      <a:pt x="1218364" y="1382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CC53880-AF37-47B9-4F2C-8FF805227F32}"/>
                  </a:ext>
                </a:extLst>
              </p:cNvPr>
              <p:cNvSpPr/>
              <p:nvPr/>
            </p:nvSpPr>
            <p:spPr>
              <a:xfrm>
                <a:off x="3211787" y="1827241"/>
                <a:ext cx="501132" cy="501132"/>
              </a:xfrm>
              <a:custGeom>
                <a:avLst/>
                <a:gdLst>
                  <a:gd name="connsiteX0" fmla="*/ 278069 w 501131"/>
                  <a:gd name="connsiteY0" fmla="*/ 9167 h 501131"/>
                  <a:gd name="connsiteX1" fmla="*/ 406774 w 501131"/>
                  <a:gd name="connsiteY1" fmla="*/ 68569 h 501131"/>
                  <a:gd name="connsiteX2" fmla="*/ 476810 w 501131"/>
                  <a:gd name="connsiteY2" fmla="*/ 338081 h 501131"/>
                  <a:gd name="connsiteX3" fmla="*/ 243234 w 501131"/>
                  <a:gd name="connsiteY3" fmla="*/ 494165 h 501131"/>
                  <a:gd name="connsiteX4" fmla="*/ 9902 w 501131"/>
                  <a:gd name="connsiteY4" fmla="*/ 268533 h 501131"/>
                  <a:gd name="connsiteX5" fmla="*/ 205833 w 501131"/>
                  <a:gd name="connsiteY5" fmla="*/ 15034 h 501131"/>
                  <a:gd name="connsiteX6" fmla="*/ 225144 w 501131"/>
                  <a:gd name="connsiteY6" fmla="*/ 9167 h 501131"/>
                  <a:gd name="connsiteX7" fmla="*/ 278069 w 501131"/>
                  <a:gd name="connsiteY7" fmla="*/ 9167 h 5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131" h="501131">
                    <a:moveTo>
                      <a:pt x="278069" y="9167"/>
                    </a:moveTo>
                    <a:cubicBezTo>
                      <a:pt x="324271" y="21756"/>
                      <a:pt x="368884" y="36668"/>
                      <a:pt x="406774" y="68569"/>
                    </a:cubicBezTo>
                    <a:cubicBezTo>
                      <a:pt x="483533" y="133350"/>
                      <a:pt x="512990" y="242866"/>
                      <a:pt x="476810" y="338081"/>
                    </a:cubicBezTo>
                    <a:cubicBezTo>
                      <a:pt x="440631" y="433418"/>
                      <a:pt x="343338" y="498443"/>
                      <a:pt x="243234" y="494165"/>
                    </a:cubicBezTo>
                    <a:cubicBezTo>
                      <a:pt x="118929" y="488787"/>
                      <a:pt x="20047" y="393327"/>
                      <a:pt x="9902" y="268533"/>
                    </a:cubicBezTo>
                    <a:cubicBezTo>
                      <a:pt x="246" y="150951"/>
                      <a:pt x="86783" y="38990"/>
                      <a:pt x="205833" y="15034"/>
                    </a:cubicBezTo>
                    <a:cubicBezTo>
                      <a:pt x="212311" y="13689"/>
                      <a:pt x="218666" y="11123"/>
                      <a:pt x="225144" y="9167"/>
                    </a:cubicBezTo>
                    <a:cubicBezTo>
                      <a:pt x="242745" y="9167"/>
                      <a:pt x="260346" y="9167"/>
                      <a:pt x="278069" y="91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7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xmlns="" xmlns:aink="http://schemas.microsoft.com/office/drawing/2016/ink" xmlns:p14="http://schemas.microsoft.com/office/powerpoint/2010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12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4A9B81-9732-EAFD-E006-0C23C1954263}"/>
              </a:ext>
            </a:extLst>
          </p:cNvPr>
          <p:cNvSpPr txBox="1"/>
          <p:nvPr/>
        </p:nvSpPr>
        <p:spPr>
          <a:xfrm>
            <a:off x="738836" y="672998"/>
            <a:ext cx="83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Sitka Subheading Semibold" pitchFamily="2" charset="0"/>
                <a:cs typeface="Times New Roman" panose="02020603050405020304" pitchFamily="18" charset="0"/>
              </a:rPr>
              <a:t>Today I want to talk about one of the zodiac signs, Cancer, whose symbol is two crab claws</a:t>
            </a:r>
            <a:r>
              <a:rPr lang="en-US" altLang="zh-CN" sz="2400" dirty="0">
                <a:latin typeface="Sitka Subheading Semibold" pitchFamily="2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蟹钳</a:t>
            </a:r>
            <a:r>
              <a:rPr lang="en-US" altLang="zh-CN" sz="2400" dirty="0">
                <a:latin typeface="Sitka Subheading Semibold" pitchFamily="2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effectLst/>
                <a:latin typeface="Sitka Subheading Semibold" pitchFamily="2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Sitka Subheading Semibold" pitchFamily="2" charset="0"/>
            </a:endParaRPr>
          </a:p>
        </p:txBody>
      </p:sp>
      <p:pic>
        <p:nvPicPr>
          <p:cNvPr id="2056" name="Picture 8" descr="巨蟹座设计图__海报设计_广告设计_设计图库_昵图网nipic.com">
            <a:extLst>
              <a:ext uri="{FF2B5EF4-FFF2-40B4-BE49-F238E27FC236}">
                <a16:creationId xmlns:a16="http://schemas.microsoft.com/office/drawing/2014/main" id="{7E249F91-5D17-3122-26C8-9B1B4A8BC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8118" r="20420" b="8328"/>
          <a:stretch/>
        </p:blipFill>
        <p:spPr bwMode="auto">
          <a:xfrm>
            <a:off x="7223760" y="1423005"/>
            <a:ext cx="3738067" cy="51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013F07-E6CE-6CFC-5C6C-1B70082C5BA4}"/>
              </a:ext>
            </a:extLst>
          </p:cNvPr>
          <p:cNvSpPr txBox="1"/>
          <p:nvPr/>
        </p:nvSpPr>
        <p:spPr>
          <a:xfrm>
            <a:off x="2911448" y="3013501"/>
            <a:ext cx="373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Sitka Subheading Semibold" pitchFamily="2" charset="0"/>
                <a:cs typeface="Times New Roman" panose="02020603050405020304" pitchFamily="18" charset="0"/>
              </a:rPr>
              <a:t>Cancer‘s birth date is from June 22 to July 22</a:t>
            </a:r>
            <a:r>
              <a:rPr lang="en-US" altLang="zh-CN" sz="2400" dirty="0">
                <a:latin typeface="Sitka Subheading Semibold" pitchFamily="2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Sitka Subheading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3C96E64-F965-B225-F163-E12134CA2FF1}"/>
              </a:ext>
            </a:extLst>
          </p:cNvPr>
          <p:cNvSpPr txBox="1"/>
          <p:nvPr/>
        </p:nvSpPr>
        <p:spPr>
          <a:xfrm>
            <a:off x="497434" y="497434"/>
            <a:ext cx="3752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Sitka Subheading Semibold" pitchFamily="2" charset="0"/>
                <a:cs typeface="Times New Roman" panose="02020603050405020304" pitchFamily="18" charset="0"/>
              </a:rPr>
              <a:t>Cancers are complicated.</a:t>
            </a:r>
            <a:endParaRPr lang="zh-CN" altLang="en-US" sz="2400" dirty="0">
              <a:latin typeface="Sitka Subheading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182093" y="5118896"/>
            <a:ext cx="782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此处输入你的正文，为了最终演示发布的良好效果，请尽量言简意赅的阐述观点；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根据需要可酌情增减文字，以便观者可以准确理解您所传达的信息。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31" name="文本框 30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知识点讲解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36" name="任意多边形: 形状 35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34" name="任意多边形: 形状 33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780144" y="1463653"/>
            <a:ext cx="10662192" cy="3458237"/>
            <a:chOff x="780144" y="1463653"/>
            <a:chExt cx="10662192" cy="3458237"/>
          </a:xfrm>
        </p:grpSpPr>
        <p:sp>
          <p:nvSpPr>
            <p:cNvPr id="10" name="矩形: 圆顶角 9"/>
            <p:cNvSpPr/>
            <p:nvPr/>
          </p:nvSpPr>
          <p:spPr>
            <a:xfrm>
              <a:off x="780144" y="1987188"/>
              <a:ext cx="3352800" cy="2518332"/>
            </a:xfrm>
            <a:prstGeom prst="round2SameRect">
              <a:avLst>
                <a:gd name="adj1" fmla="val 4841"/>
                <a:gd name="adj2" fmla="val 7932"/>
              </a:avLst>
            </a:prstGeom>
            <a:solidFill>
              <a:srgbClr val="FFEFD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975223" y="1463653"/>
              <a:ext cx="962642" cy="96264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FEF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latin typeface="Arial"/>
                  <a:ea typeface="印品灵秀体（非商用）"/>
                  <a:cs typeface="+mn-ea"/>
                  <a:sym typeface="Arial"/>
                </a:rPr>
                <a:t>一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65350" y="3180617"/>
              <a:ext cx="2782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单击此处输入你的正文，请言简意赅的阐述观点；根据需要可酌情增减文字。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46066" y="2700048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18" name="矩形: 圆顶角 17"/>
            <p:cNvSpPr/>
            <p:nvPr/>
          </p:nvSpPr>
          <p:spPr>
            <a:xfrm>
              <a:off x="4434840" y="1987188"/>
              <a:ext cx="3352800" cy="2518332"/>
            </a:xfrm>
            <a:prstGeom prst="round2SameRect">
              <a:avLst>
                <a:gd name="adj1" fmla="val 4841"/>
                <a:gd name="adj2" fmla="val 7932"/>
              </a:avLst>
            </a:prstGeom>
            <a:solidFill>
              <a:srgbClr val="FFEFD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29919" y="1463653"/>
              <a:ext cx="962642" cy="962642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rgbClr val="FEF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latin typeface="Arial"/>
                  <a:ea typeface="印品灵秀体（非商用）"/>
                  <a:cs typeface="+mn-ea"/>
                  <a:sym typeface="Arial"/>
                </a:rPr>
                <a:t>二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20046" y="3180617"/>
              <a:ext cx="2782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单击此处输入你的正文，请言简意赅的阐述观点；根据需要可酌情增减文字。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300762" y="2700048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23" name="矩形: 圆顶角 22"/>
            <p:cNvSpPr/>
            <p:nvPr/>
          </p:nvSpPr>
          <p:spPr>
            <a:xfrm>
              <a:off x="8089536" y="1987188"/>
              <a:ext cx="3352800" cy="2518332"/>
            </a:xfrm>
            <a:prstGeom prst="round2SameRect">
              <a:avLst>
                <a:gd name="adj1" fmla="val 4841"/>
                <a:gd name="adj2" fmla="val 7932"/>
              </a:avLst>
            </a:prstGeom>
            <a:solidFill>
              <a:srgbClr val="FFEFD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9284615" y="1463653"/>
              <a:ext cx="962642" cy="962642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rgbClr val="FEFE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>
                  <a:latin typeface="Arial"/>
                  <a:ea typeface="印品灵秀体（非商用）"/>
                  <a:cs typeface="+mn-ea"/>
                  <a:sym typeface="Arial"/>
                </a:rPr>
                <a:t>三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374742" y="3180617"/>
              <a:ext cx="2782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单击此处输入你的正文，请言简意赅的阐述观点；根据需要可酌情增减文字。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955458" y="2700048"/>
              <a:ext cx="16594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1646067" y="4921890"/>
              <a:ext cx="8968820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2182093" y="1583388"/>
            <a:ext cx="7827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此处输入你的正文，为了最终演示发布的良好效果，请尽量言简意赅的阐述观点；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rPr>
              <a:t>根据需要可酌情增减文字，以便观者可以准确理解您所传达的信息。</a:t>
            </a:r>
            <a:endParaRPr lang="en-US" altLang="zh-CN" sz="1600" dirty="0">
              <a:solidFill>
                <a:schemeClr val="tx2">
                  <a:lumMod val="75000"/>
                  <a:lumOff val="25000"/>
                </a:schemeClr>
              </a:solidFill>
              <a:latin typeface="Arial"/>
              <a:ea typeface="印品灵秀体（非商用）"/>
              <a:cs typeface="+mn-ea"/>
              <a:sym typeface="Arial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35" name="文本框 34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知识点讲解</a:t>
              </a: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47" name="任意多边形: 形状 46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3" name="任意多边形: 形状 52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8" name="任意多边形: 形状 57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任意多边形: 形状 61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45" name="任意多边形: 形状 44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499457" y="2578251"/>
            <a:ext cx="9250289" cy="3040304"/>
            <a:chOff x="1499457" y="2578251"/>
            <a:chExt cx="9250289" cy="3040304"/>
          </a:xfrm>
        </p:grpSpPr>
        <p:sp>
          <p:nvSpPr>
            <p:cNvPr id="3" name="椭圆 2"/>
            <p:cNvSpPr/>
            <p:nvPr/>
          </p:nvSpPr>
          <p:spPr>
            <a:xfrm>
              <a:off x="1969885" y="3076764"/>
              <a:ext cx="1131836" cy="11318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4800" dirty="0">
                  <a:latin typeface="Arial"/>
                  <a:ea typeface="印品灵秀体（非商用）"/>
                  <a:cs typeface="+mn-ea"/>
                  <a:sym typeface="Arial"/>
                </a:rPr>
                <a:t>01</a:t>
              </a:r>
              <a:endParaRPr lang="zh-CN" altLang="en-US" sz="48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88217" y="445975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99457" y="4910669"/>
              <a:ext cx="2072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362417" y="3076764"/>
              <a:ext cx="1131836" cy="11318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4800" dirty="0">
                  <a:latin typeface="Arial"/>
                  <a:ea typeface="印品灵秀体（非商用）"/>
                  <a:cs typeface="+mn-ea"/>
                  <a:sym typeface="Arial"/>
                </a:rPr>
                <a:t>02</a:t>
              </a:r>
              <a:endParaRPr lang="zh-CN" altLang="en-US" sz="48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80749" y="445975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891989" y="4910669"/>
              <a:ext cx="2072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6754949" y="3076764"/>
              <a:ext cx="1131836" cy="11318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4800" dirty="0">
                  <a:latin typeface="Arial"/>
                  <a:ea typeface="印品灵秀体（非商用）"/>
                  <a:cs typeface="+mn-ea"/>
                  <a:sym typeface="Arial"/>
                </a:rPr>
                <a:t>03</a:t>
              </a:r>
              <a:endParaRPr lang="zh-CN" altLang="en-US" sz="48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473281" y="445975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84521" y="4910669"/>
              <a:ext cx="2072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9147482" y="3076764"/>
              <a:ext cx="1131836" cy="11318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4800" dirty="0">
                  <a:latin typeface="Arial"/>
                  <a:ea typeface="印品灵秀体（非商用）"/>
                  <a:cs typeface="+mn-ea"/>
                  <a:sym typeface="Arial"/>
                </a:rPr>
                <a:t>04</a:t>
              </a:r>
              <a:endParaRPr lang="zh-CN" altLang="en-US" sz="48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865814" y="445975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677054" y="4910669"/>
              <a:ext cx="20726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单击此处输入正文</a:t>
              </a: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简意赅阐述观点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 flipH="1">
              <a:off x="2079141" y="2578251"/>
              <a:ext cx="8153473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256363" y="1600610"/>
            <a:ext cx="9851998" cy="2996822"/>
            <a:chOff x="1256363" y="1600610"/>
            <a:chExt cx="9851998" cy="2996822"/>
          </a:xfrm>
        </p:grpSpPr>
        <p:sp>
          <p:nvSpPr>
            <p:cNvPr id="18" name="文本框 17"/>
            <p:cNvSpPr txBox="1"/>
            <p:nvPr/>
          </p:nvSpPr>
          <p:spPr>
            <a:xfrm>
              <a:off x="9692589" y="17271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692589" y="2125028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8828592" y="1761123"/>
              <a:ext cx="714694" cy="714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d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692589" y="27939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692589" y="3191828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828592" y="2827923"/>
              <a:ext cx="714694" cy="7146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e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92589" y="384878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692589" y="4246643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828592" y="3882738"/>
              <a:ext cx="714694" cy="714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f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292539" y="2108602"/>
              <a:ext cx="0" cy="2131934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8339970" y="2079914"/>
              <a:ext cx="129087" cy="2190173"/>
              <a:chOff x="6096000" y="1720929"/>
              <a:chExt cx="368300" cy="3482579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6096000" y="1720929"/>
                <a:ext cx="368300" cy="0"/>
              </a:xfrm>
              <a:prstGeom prst="line">
                <a:avLst/>
              </a:prstGeom>
              <a:ln w="25400">
                <a:solidFill>
                  <a:srgbClr val="FFEF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096000" y="5203508"/>
                <a:ext cx="368300" cy="0"/>
              </a:xfrm>
              <a:prstGeom prst="line">
                <a:avLst/>
              </a:prstGeom>
              <a:ln w="25400">
                <a:solidFill>
                  <a:srgbClr val="FFEF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接连接符 38"/>
            <p:cNvCxnSpPr/>
            <p:nvPr/>
          </p:nvCxnSpPr>
          <p:spPr>
            <a:xfrm>
              <a:off x="7904771" y="3175000"/>
              <a:ext cx="313082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2120360" y="17271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120360" y="2125028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56363" y="1761123"/>
              <a:ext cx="714694" cy="7146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a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20360" y="279396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20360" y="3191828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256363" y="2827923"/>
              <a:ext cx="714694" cy="714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b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20360" y="3848783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2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20360" y="4246643"/>
              <a:ext cx="1415772" cy="335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单击输入正文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256363" y="3882738"/>
              <a:ext cx="714694" cy="71469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Arial"/>
                  <a:ea typeface="印品灵秀体（非商用）"/>
                  <a:cs typeface="+mn-ea"/>
                  <a:sym typeface="Arial"/>
                </a:rPr>
                <a:t>c</a:t>
              </a:r>
              <a:endParaRPr lang="zh-CN" altLang="en-US" sz="3600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4024772" y="2108602"/>
              <a:ext cx="0" cy="2131934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 flipH="1">
              <a:off x="3848254" y="2079914"/>
              <a:ext cx="129087" cy="2190173"/>
              <a:chOff x="6096000" y="1720929"/>
              <a:chExt cx="368300" cy="3482579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6096000" y="1720929"/>
                <a:ext cx="368300" cy="0"/>
              </a:xfrm>
              <a:prstGeom prst="line">
                <a:avLst/>
              </a:prstGeom>
              <a:ln w="25400">
                <a:solidFill>
                  <a:srgbClr val="FFEF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6096000" y="5203508"/>
                <a:ext cx="368300" cy="0"/>
              </a:xfrm>
              <a:prstGeom prst="line">
                <a:avLst/>
              </a:prstGeom>
              <a:ln w="25400">
                <a:solidFill>
                  <a:srgbClr val="FFEFDA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直接连接符 44"/>
            <p:cNvCxnSpPr/>
            <p:nvPr/>
          </p:nvCxnSpPr>
          <p:spPr>
            <a:xfrm flipH="1">
              <a:off x="4099458" y="3175000"/>
              <a:ext cx="313082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图形 50"/>
            <p:cNvGrpSpPr/>
            <p:nvPr/>
          </p:nvGrpSpPr>
          <p:grpSpPr>
            <a:xfrm>
              <a:off x="4825323" y="1600610"/>
              <a:ext cx="1210050" cy="2945677"/>
              <a:chOff x="4850723" y="1607808"/>
              <a:chExt cx="1210050" cy="2945677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4841920" y="2158708"/>
                <a:ext cx="1222273" cy="2395654"/>
              </a:xfrm>
              <a:custGeom>
                <a:avLst/>
                <a:gdLst>
                  <a:gd name="connsiteX0" fmla="*/ 1218364 w 1222272"/>
                  <a:gd name="connsiteY0" fmla="*/ 1382491 h 2395654"/>
                  <a:gd name="connsiteX1" fmla="*/ 1218364 w 1222272"/>
                  <a:gd name="connsiteY1" fmla="*/ 1877633 h 2395654"/>
                  <a:gd name="connsiteX2" fmla="*/ 1165928 w 1222272"/>
                  <a:gd name="connsiteY2" fmla="*/ 1909168 h 2395654"/>
                  <a:gd name="connsiteX3" fmla="*/ 998477 w 1222272"/>
                  <a:gd name="connsiteY3" fmla="*/ 1908435 h 2395654"/>
                  <a:gd name="connsiteX4" fmla="*/ 948119 w 1222272"/>
                  <a:gd name="connsiteY4" fmla="*/ 1856488 h 2395654"/>
                  <a:gd name="connsiteX5" fmla="*/ 948119 w 1222272"/>
                  <a:gd name="connsiteY5" fmla="*/ 1399725 h 2395654"/>
                  <a:gd name="connsiteX6" fmla="*/ 993588 w 1222272"/>
                  <a:gd name="connsiteY6" fmla="*/ 1348145 h 2395654"/>
                  <a:gd name="connsiteX7" fmla="*/ 1014366 w 1222272"/>
                  <a:gd name="connsiteY7" fmla="*/ 1345212 h 2395654"/>
                  <a:gd name="connsiteX8" fmla="*/ 1014000 w 1222272"/>
                  <a:gd name="connsiteY8" fmla="*/ 1258063 h 2395654"/>
                  <a:gd name="connsiteX9" fmla="*/ 1006177 w 1222272"/>
                  <a:gd name="connsiteY9" fmla="*/ 1237407 h 2395654"/>
                  <a:gd name="connsiteX10" fmla="*/ 963642 w 1222272"/>
                  <a:gd name="connsiteY10" fmla="*/ 1123125 h 2395654"/>
                  <a:gd name="connsiteX11" fmla="*/ 960097 w 1222272"/>
                  <a:gd name="connsiteY11" fmla="*/ 306891 h 2395654"/>
                  <a:gd name="connsiteX12" fmla="*/ 959609 w 1222272"/>
                  <a:gd name="connsiteY12" fmla="*/ 292468 h 2395654"/>
                  <a:gd name="connsiteX13" fmla="*/ 934430 w 1222272"/>
                  <a:gd name="connsiteY13" fmla="*/ 265334 h 2395654"/>
                  <a:gd name="connsiteX14" fmla="*/ 910473 w 1222272"/>
                  <a:gd name="connsiteY14" fmla="*/ 290268 h 2395654"/>
                  <a:gd name="connsiteX15" fmla="*/ 909006 w 1222272"/>
                  <a:gd name="connsiteY15" fmla="*/ 322292 h 2395654"/>
                  <a:gd name="connsiteX16" fmla="*/ 912429 w 1222272"/>
                  <a:gd name="connsiteY16" fmla="*/ 1212106 h 2395654"/>
                  <a:gd name="connsiteX17" fmla="*/ 897395 w 1222272"/>
                  <a:gd name="connsiteY17" fmla="*/ 1249630 h 2395654"/>
                  <a:gd name="connsiteX18" fmla="*/ 817947 w 1222272"/>
                  <a:gd name="connsiteY18" fmla="*/ 1401803 h 2395654"/>
                  <a:gd name="connsiteX19" fmla="*/ 817947 w 1222272"/>
                  <a:gd name="connsiteY19" fmla="*/ 1855633 h 2395654"/>
                  <a:gd name="connsiteX20" fmla="*/ 896784 w 1222272"/>
                  <a:gd name="connsiteY20" fmla="*/ 2008661 h 2395654"/>
                  <a:gd name="connsiteX21" fmla="*/ 911695 w 1222272"/>
                  <a:gd name="connsiteY21" fmla="*/ 2030784 h 2395654"/>
                  <a:gd name="connsiteX22" fmla="*/ 910351 w 1222272"/>
                  <a:gd name="connsiteY22" fmla="*/ 2269372 h 2395654"/>
                  <a:gd name="connsiteX23" fmla="*/ 715765 w 1222272"/>
                  <a:gd name="connsiteY23" fmla="*/ 2383410 h 2395654"/>
                  <a:gd name="connsiteX24" fmla="*/ 632284 w 1222272"/>
                  <a:gd name="connsiteY24" fmla="*/ 2237226 h 2395654"/>
                  <a:gd name="connsiteX25" fmla="*/ 632406 w 1222272"/>
                  <a:gd name="connsiteY25" fmla="*/ 1194016 h 2395654"/>
                  <a:gd name="connsiteX26" fmla="*/ 631306 w 1222272"/>
                  <a:gd name="connsiteY26" fmla="*/ 1165049 h 2395654"/>
                  <a:gd name="connsiteX27" fmla="*/ 602460 w 1222272"/>
                  <a:gd name="connsiteY27" fmla="*/ 1136570 h 2395654"/>
                  <a:gd name="connsiteX28" fmla="*/ 572515 w 1222272"/>
                  <a:gd name="connsiteY28" fmla="*/ 1164437 h 2395654"/>
                  <a:gd name="connsiteX29" fmla="*/ 571537 w 1222272"/>
                  <a:gd name="connsiteY29" fmla="*/ 1190472 h 2395654"/>
                  <a:gd name="connsiteX30" fmla="*/ 571537 w 1222272"/>
                  <a:gd name="connsiteY30" fmla="*/ 2230748 h 2395654"/>
                  <a:gd name="connsiteX31" fmla="*/ 570437 w 1222272"/>
                  <a:gd name="connsiteY31" fmla="*/ 2269005 h 2395654"/>
                  <a:gd name="connsiteX32" fmla="*/ 469722 w 1222272"/>
                  <a:gd name="connsiteY32" fmla="*/ 2390010 h 2395654"/>
                  <a:gd name="connsiteX33" fmla="*/ 322315 w 1222272"/>
                  <a:gd name="connsiteY33" fmla="*/ 2342586 h 2395654"/>
                  <a:gd name="connsiteX34" fmla="*/ 291636 w 1222272"/>
                  <a:gd name="connsiteY34" fmla="*/ 2231604 h 2395654"/>
                  <a:gd name="connsiteX35" fmla="*/ 291759 w 1222272"/>
                  <a:gd name="connsiteY35" fmla="*/ 322047 h 2395654"/>
                  <a:gd name="connsiteX36" fmla="*/ 290781 w 1222272"/>
                  <a:gd name="connsiteY36" fmla="*/ 292957 h 2395654"/>
                  <a:gd name="connsiteX37" fmla="*/ 268902 w 1222272"/>
                  <a:gd name="connsiteY37" fmla="*/ 267289 h 2395654"/>
                  <a:gd name="connsiteX38" fmla="*/ 246046 w 1222272"/>
                  <a:gd name="connsiteY38" fmla="*/ 292835 h 2395654"/>
                  <a:gd name="connsiteX39" fmla="*/ 244946 w 1222272"/>
                  <a:gd name="connsiteY39" fmla="*/ 313124 h 2395654"/>
                  <a:gd name="connsiteX40" fmla="*/ 242501 w 1222272"/>
                  <a:gd name="connsiteY40" fmla="*/ 976085 h 2395654"/>
                  <a:gd name="connsiteX41" fmla="*/ 241157 w 1222272"/>
                  <a:gd name="connsiteY41" fmla="*/ 1146959 h 2395654"/>
                  <a:gd name="connsiteX42" fmla="*/ 120396 w 1222272"/>
                  <a:gd name="connsiteY42" fmla="*/ 1264053 h 2395654"/>
                  <a:gd name="connsiteX43" fmla="*/ 9169 w 1222272"/>
                  <a:gd name="connsiteY43" fmla="*/ 1140359 h 2395654"/>
                  <a:gd name="connsiteX44" fmla="*/ 14303 w 1222272"/>
                  <a:gd name="connsiteY44" fmla="*/ 282934 h 2395654"/>
                  <a:gd name="connsiteX45" fmla="*/ 228078 w 1222272"/>
                  <a:gd name="connsiteY45" fmla="*/ 21735 h 2395654"/>
                  <a:gd name="connsiteX46" fmla="*/ 385874 w 1222272"/>
                  <a:gd name="connsiteY46" fmla="*/ 12445 h 2395654"/>
                  <a:gd name="connsiteX47" fmla="*/ 424009 w 1222272"/>
                  <a:gd name="connsiteY47" fmla="*/ 38846 h 2395654"/>
                  <a:gd name="connsiteX48" fmla="*/ 524602 w 1222272"/>
                  <a:gd name="connsiteY48" fmla="*/ 321436 h 2395654"/>
                  <a:gd name="connsiteX49" fmla="*/ 538291 w 1222272"/>
                  <a:gd name="connsiteY49" fmla="*/ 357615 h 2395654"/>
                  <a:gd name="connsiteX50" fmla="*/ 526924 w 1222272"/>
                  <a:gd name="connsiteY50" fmla="*/ 260811 h 2395654"/>
                  <a:gd name="connsiteX51" fmla="*/ 537313 w 1222272"/>
                  <a:gd name="connsiteY51" fmla="*/ 179408 h 2395654"/>
                  <a:gd name="connsiteX52" fmla="*/ 537924 w 1222272"/>
                  <a:gd name="connsiteY52" fmla="*/ 47036 h 2395654"/>
                  <a:gd name="connsiteX53" fmla="*/ 536580 w 1222272"/>
                  <a:gd name="connsiteY53" fmla="*/ 44469 h 2395654"/>
                  <a:gd name="connsiteX54" fmla="*/ 553692 w 1222272"/>
                  <a:gd name="connsiteY54" fmla="*/ 13301 h 2395654"/>
                  <a:gd name="connsiteX55" fmla="*/ 635951 w 1222272"/>
                  <a:gd name="connsiteY55" fmla="*/ 12812 h 2395654"/>
                  <a:gd name="connsiteX56" fmla="*/ 661985 w 1222272"/>
                  <a:gd name="connsiteY56" fmla="*/ 58525 h 2395654"/>
                  <a:gd name="connsiteX57" fmla="*/ 661985 w 1222272"/>
                  <a:gd name="connsiteY57" fmla="*/ 163763 h 2395654"/>
                  <a:gd name="connsiteX58" fmla="*/ 677875 w 1222272"/>
                  <a:gd name="connsiteY58" fmla="*/ 269489 h 2395654"/>
                  <a:gd name="connsiteX59" fmla="*/ 659418 w 1222272"/>
                  <a:gd name="connsiteY59" fmla="*/ 355660 h 2395654"/>
                  <a:gd name="connsiteX60" fmla="*/ 758178 w 1222272"/>
                  <a:gd name="connsiteY60" fmla="*/ 110105 h 2395654"/>
                  <a:gd name="connsiteX61" fmla="*/ 801202 w 1222272"/>
                  <a:gd name="connsiteY61" fmla="*/ 17701 h 2395654"/>
                  <a:gd name="connsiteX62" fmla="*/ 904606 w 1222272"/>
                  <a:gd name="connsiteY62" fmla="*/ 12812 h 2395654"/>
                  <a:gd name="connsiteX63" fmla="*/ 1193429 w 1222272"/>
                  <a:gd name="connsiteY63" fmla="*/ 294057 h 2395654"/>
                  <a:gd name="connsiteX64" fmla="*/ 1196118 w 1222272"/>
                  <a:gd name="connsiteY64" fmla="*/ 1145614 h 2395654"/>
                  <a:gd name="connsiteX65" fmla="*/ 1161772 w 1222272"/>
                  <a:gd name="connsiteY65" fmla="*/ 1230440 h 2395654"/>
                  <a:gd name="connsiteX66" fmla="*/ 1150039 w 1222272"/>
                  <a:gd name="connsiteY66" fmla="*/ 1249508 h 2395654"/>
                  <a:gd name="connsiteX67" fmla="*/ 1149427 w 1222272"/>
                  <a:gd name="connsiteY67" fmla="*/ 1346800 h 2395654"/>
                  <a:gd name="connsiteX68" fmla="*/ 1218364 w 1222272"/>
                  <a:gd name="connsiteY68" fmla="*/ 1382491 h 239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222272" h="2395654">
                    <a:moveTo>
                      <a:pt x="1218364" y="1382491"/>
                    </a:moveTo>
                    <a:cubicBezTo>
                      <a:pt x="1218364" y="1547498"/>
                      <a:pt x="1218364" y="1712627"/>
                      <a:pt x="1218364" y="1877633"/>
                    </a:cubicBezTo>
                    <a:cubicBezTo>
                      <a:pt x="1204307" y="1893890"/>
                      <a:pt x="1191107" y="1909779"/>
                      <a:pt x="1165928" y="1909168"/>
                    </a:cubicBezTo>
                    <a:cubicBezTo>
                      <a:pt x="1110070" y="1907946"/>
                      <a:pt x="1054212" y="1909535"/>
                      <a:pt x="998477" y="1908435"/>
                    </a:cubicBezTo>
                    <a:cubicBezTo>
                      <a:pt x="964987" y="1907701"/>
                      <a:pt x="948241" y="1890345"/>
                      <a:pt x="948119" y="1856488"/>
                    </a:cubicBezTo>
                    <a:cubicBezTo>
                      <a:pt x="947630" y="1704193"/>
                      <a:pt x="947630" y="1552020"/>
                      <a:pt x="948119" y="1399725"/>
                    </a:cubicBezTo>
                    <a:cubicBezTo>
                      <a:pt x="948241" y="1368801"/>
                      <a:pt x="963275" y="1353278"/>
                      <a:pt x="993588" y="1348145"/>
                    </a:cubicBezTo>
                    <a:cubicBezTo>
                      <a:pt x="999943" y="1347045"/>
                      <a:pt x="1006422" y="1346312"/>
                      <a:pt x="1014366" y="1345212"/>
                    </a:cubicBezTo>
                    <a:cubicBezTo>
                      <a:pt x="1014366" y="1314777"/>
                      <a:pt x="1014855" y="1286420"/>
                      <a:pt x="1014000" y="1258063"/>
                    </a:cubicBezTo>
                    <a:cubicBezTo>
                      <a:pt x="1013755" y="1250974"/>
                      <a:pt x="1011066" y="1241685"/>
                      <a:pt x="1006177" y="1237407"/>
                    </a:cubicBezTo>
                    <a:cubicBezTo>
                      <a:pt x="970731" y="1206973"/>
                      <a:pt x="963764" y="1167004"/>
                      <a:pt x="963642" y="1123125"/>
                    </a:cubicBezTo>
                    <a:cubicBezTo>
                      <a:pt x="962786" y="851047"/>
                      <a:pt x="961320" y="578969"/>
                      <a:pt x="960097" y="306891"/>
                    </a:cubicBezTo>
                    <a:cubicBezTo>
                      <a:pt x="960097" y="302002"/>
                      <a:pt x="961931" y="295524"/>
                      <a:pt x="959609" y="292468"/>
                    </a:cubicBezTo>
                    <a:cubicBezTo>
                      <a:pt x="952153" y="282812"/>
                      <a:pt x="942986" y="274256"/>
                      <a:pt x="934430" y="265334"/>
                    </a:cubicBezTo>
                    <a:cubicBezTo>
                      <a:pt x="926118" y="273523"/>
                      <a:pt x="915118" y="280368"/>
                      <a:pt x="910473" y="290268"/>
                    </a:cubicBezTo>
                    <a:cubicBezTo>
                      <a:pt x="906317" y="299191"/>
                      <a:pt x="909006" y="311413"/>
                      <a:pt x="909006" y="322292"/>
                    </a:cubicBezTo>
                    <a:cubicBezTo>
                      <a:pt x="910106" y="618937"/>
                      <a:pt x="911329" y="915583"/>
                      <a:pt x="912429" y="1212106"/>
                    </a:cubicBezTo>
                    <a:cubicBezTo>
                      <a:pt x="912429" y="1226529"/>
                      <a:pt x="913407" y="1238874"/>
                      <a:pt x="897395" y="1249630"/>
                    </a:cubicBezTo>
                    <a:cubicBezTo>
                      <a:pt x="843615" y="1285198"/>
                      <a:pt x="817947" y="1337145"/>
                      <a:pt x="817947" y="1401803"/>
                    </a:cubicBezTo>
                    <a:cubicBezTo>
                      <a:pt x="817947" y="1553120"/>
                      <a:pt x="817947" y="1704315"/>
                      <a:pt x="817947" y="1855633"/>
                    </a:cubicBezTo>
                    <a:cubicBezTo>
                      <a:pt x="817947" y="1920169"/>
                      <a:pt x="844593" y="1970893"/>
                      <a:pt x="896784" y="2008661"/>
                    </a:cubicBezTo>
                    <a:cubicBezTo>
                      <a:pt x="903751" y="2013672"/>
                      <a:pt x="911573" y="2023328"/>
                      <a:pt x="911695" y="2030784"/>
                    </a:cubicBezTo>
                    <a:cubicBezTo>
                      <a:pt x="912429" y="2110354"/>
                      <a:pt x="915851" y="2190169"/>
                      <a:pt x="910351" y="2269372"/>
                    </a:cubicBezTo>
                    <a:cubicBezTo>
                      <a:pt x="903628" y="2365931"/>
                      <a:pt x="802791" y="2423134"/>
                      <a:pt x="715765" y="2383410"/>
                    </a:cubicBezTo>
                    <a:cubicBezTo>
                      <a:pt x="653796" y="2355053"/>
                      <a:pt x="632284" y="2302495"/>
                      <a:pt x="632284" y="2237226"/>
                    </a:cubicBezTo>
                    <a:cubicBezTo>
                      <a:pt x="632651" y="1889490"/>
                      <a:pt x="632406" y="1541753"/>
                      <a:pt x="632406" y="1194016"/>
                    </a:cubicBezTo>
                    <a:cubicBezTo>
                      <a:pt x="632406" y="1184238"/>
                      <a:pt x="635584" y="1172382"/>
                      <a:pt x="631306" y="1165049"/>
                    </a:cubicBezTo>
                    <a:cubicBezTo>
                      <a:pt x="624339" y="1153315"/>
                      <a:pt x="612239" y="1136447"/>
                      <a:pt x="602460" y="1136570"/>
                    </a:cubicBezTo>
                    <a:cubicBezTo>
                      <a:pt x="592193" y="1136692"/>
                      <a:pt x="580215" y="1152948"/>
                      <a:pt x="572515" y="1164437"/>
                    </a:cubicBezTo>
                    <a:cubicBezTo>
                      <a:pt x="568359" y="1170549"/>
                      <a:pt x="571537" y="1181671"/>
                      <a:pt x="571537" y="1190472"/>
                    </a:cubicBezTo>
                    <a:cubicBezTo>
                      <a:pt x="571537" y="1537230"/>
                      <a:pt x="571537" y="1883989"/>
                      <a:pt x="571537" y="2230748"/>
                    </a:cubicBezTo>
                    <a:cubicBezTo>
                      <a:pt x="571537" y="2243460"/>
                      <a:pt x="571781" y="2256416"/>
                      <a:pt x="570437" y="2269005"/>
                    </a:cubicBezTo>
                    <a:cubicBezTo>
                      <a:pt x="564081" y="2328530"/>
                      <a:pt x="526191" y="2373754"/>
                      <a:pt x="469722" y="2390010"/>
                    </a:cubicBezTo>
                    <a:cubicBezTo>
                      <a:pt x="415208" y="2405777"/>
                      <a:pt x="358617" y="2387688"/>
                      <a:pt x="322315" y="2342586"/>
                    </a:cubicBezTo>
                    <a:cubicBezTo>
                      <a:pt x="296037" y="2310074"/>
                      <a:pt x="291636" y="2271572"/>
                      <a:pt x="291636" y="2231604"/>
                    </a:cubicBezTo>
                    <a:cubicBezTo>
                      <a:pt x="291759" y="1595044"/>
                      <a:pt x="291759" y="958607"/>
                      <a:pt x="291759" y="322047"/>
                    </a:cubicBezTo>
                    <a:cubicBezTo>
                      <a:pt x="291759" y="312269"/>
                      <a:pt x="294448" y="301146"/>
                      <a:pt x="290781" y="292957"/>
                    </a:cubicBezTo>
                    <a:cubicBezTo>
                      <a:pt x="286381" y="283057"/>
                      <a:pt x="276480" y="275723"/>
                      <a:pt x="268902" y="267289"/>
                    </a:cubicBezTo>
                    <a:cubicBezTo>
                      <a:pt x="261080" y="275723"/>
                      <a:pt x="252035" y="283301"/>
                      <a:pt x="246046" y="292835"/>
                    </a:cubicBezTo>
                    <a:cubicBezTo>
                      <a:pt x="242868" y="297846"/>
                      <a:pt x="244946" y="306280"/>
                      <a:pt x="244946" y="313124"/>
                    </a:cubicBezTo>
                    <a:cubicBezTo>
                      <a:pt x="244090" y="534111"/>
                      <a:pt x="243357" y="755098"/>
                      <a:pt x="242501" y="976085"/>
                    </a:cubicBezTo>
                    <a:cubicBezTo>
                      <a:pt x="242257" y="1033043"/>
                      <a:pt x="243846" y="1090123"/>
                      <a:pt x="241157" y="1146959"/>
                    </a:cubicBezTo>
                    <a:cubicBezTo>
                      <a:pt x="237856" y="1219073"/>
                      <a:pt x="187010" y="1266619"/>
                      <a:pt x="120396" y="1264053"/>
                    </a:cubicBezTo>
                    <a:cubicBezTo>
                      <a:pt x="55493" y="1261608"/>
                      <a:pt x="8803" y="1210884"/>
                      <a:pt x="9169" y="1140359"/>
                    </a:cubicBezTo>
                    <a:cubicBezTo>
                      <a:pt x="10391" y="854591"/>
                      <a:pt x="11492" y="568702"/>
                      <a:pt x="14303" y="282934"/>
                    </a:cubicBezTo>
                    <a:cubicBezTo>
                      <a:pt x="15525" y="156062"/>
                      <a:pt x="104140" y="46547"/>
                      <a:pt x="228078" y="21735"/>
                    </a:cubicBezTo>
                    <a:cubicBezTo>
                      <a:pt x="279291" y="11468"/>
                      <a:pt x="333194" y="15990"/>
                      <a:pt x="385874" y="12445"/>
                    </a:cubicBezTo>
                    <a:cubicBezTo>
                      <a:pt x="406897" y="10979"/>
                      <a:pt x="417042" y="18557"/>
                      <a:pt x="424009" y="38846"/>
                    </a:cubicBezTo>
                    <a:cubicBezTo>
                      <a:pt x="456643" y="133328"/>
                      <a:pt x="490867" y="227321"/>
                      <a:pt x="524602" y="321436"/>
                    </a:cubicBezTo>
                    <a:cubicBezTo>
                      <a:pt x="529002" y="333536"/>
                      <a:pt x="533646" y="345515"/>
                      <a:pt x="538291" y="357615"/>
                    </a:cubicBezTo>
                    <a:cubicBezTo>
                      <a:pt x="538902" y="324003"/>
                      <a:pt x="533769" y="292224"/>
                      <a:pt x="526924" y="260811"/>
                    </a:cubicBezTo>
                    <a:cubicBezTo>
                      <a:pt x="520690" y="232088"/>
                      <a:pt x="517879" y="204220"/>
                      <a:pt x="537313" y="179408"/>
                    </a:cubicBezTo>
                    <a:cubicBezTo>
                      <a:pt x="571781" y="135284"/>
                      <a:pt x="578748" y="91404"/>
                      <a:pt x="537924" y="47036"/>
                    </a:cubicBezTo>
                    <a:cubicBezTo>
                      <a:pt x="537313" y="46302"/>
                      <a:pt x="537069" y="45324"/>
                      <a:pt x="536580" y="44469"/>
                    </a:cubicBezTo>
                    <a:cubicBezTo>
                      <a:pt x="525579" y="24913"/>
                      <a:pt x="532302" y="14157"/>
                      <a:pt x="553692" y="13301"/>
                    </a:cubicBezTo>
                    <a:cubicBezTo>
                      <a:pt x="581071" y="12323"/>
                      <a:pt x="608572" y="12690"/>
                      <a:pt x="635951" y="12812"/>
                    </a:cubicBezTo>
                    <a:cubicBezTo>
                      <a:pt x="682030" y="12934"/>
                      <a:pt x="688142" y="20757"/>
                      <a:pt x="661985" y="58525"/>
                    </a:cubicBezTo>
                    <a:cubicBezTo>
                      <a:pt x="636195" y="95804"/>
                      <a:pt x="633873" y="128195"/>
                      <a:pt x="661985" y="163763"/>
                    </a:cubicBezTo>
                    <a:cubicBezTo>
                      <a:pt x="687164" y="195664"/>
                      <a:pt x="689120" y="231110"/>
                      <a:pt x="677875" y="269489"/>
                    </a:cubicBezTo>
                    <a:cubicBezTo>
                      <a:pt x="669685" y="297602"/>
                      <a:pt x="665407" y="326814"/>
                      <a:pt x="659418" y="355660"/>
                    </a:cubicBezTo>
                    <a:cubicBezTo>
                      <a:pt x="696209" y="274745"/>
                      <a:pt x="726643" y="192242"/>
                      <a:pt x="758178" y="110105"/>
                    </a:cubicBezTo>
                    <a:cubicBezTo>
                      <a:pt x="770645" y="77715"/>
                      <a:pt x="777001" y="33468"/>
                      <a:pt x="801202" y="17701"/>
                    </a:cubicBezTo>
                    <a:cubicBezTo>
                      <a:pt x="826259" y="1445"/>
                      <a:pt x="869405" y="13545"/>
                      <a:pt x="904606" y="12812"/>
                    </a:cubicBezTo>
                    <a:cubicBezTo>
                      <a:pt x="1068146" y="9390"/>
                      <a:pt x="1192940" y="138217"/>
                      <a:pt x="1193429" y="294057"/>
                    </a:cubicBezTo>
                    <a:cubicBezTo>
                      <a:pt x="1194285" y="577869"/>
                      <a:pt x="1195140" y="861803"/>
                      <a:pt x="1196118" y="1145614"/>
                    </a:cubicBezTo>
                    <a:cubicBezTo>
                      <a:pt x="1196241" y="1178738"/>
                      <a:pt x="1184996" y="1206850"/>
                      <a:pt x="1161772" y="1230440"/>
                    </a:cubicBezTo>
                    <a:cubicBezTo>
                      <a:pt x="1156517" y="1235696"/>
                      <a:pt x="1150283" y="1243030"/>
                      <a:pt x="1150039" y="1249508"/>
                    </a:cubicBezTo>
                    <a:cubicBezTo>
                      <a:pt x="1148816" y="1281409"/>
                      <a:pt x="1149427" y="1313432"/>
                      <a:pt x="1149427" y="1346800"/>
                    </a:cubicBezTo>
                    <a:cubicBezTo>
                      <a:pt x="1182062" y="1345456"/>
                      <a:pt x="1204430" y="1356456"/>
                      <a:pt x="1218364" y="138249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5194546" y="1598641"/>
                <a:ext cx="501132" cy="501132"/>
              </a:xfrm>
              <a:custGeom>
                <a:avLst/>
                <a:gdLst>
                  <a:gd name="connsiteX0" fmla="*/ 278069 w 501131"/>
                  <a:gd name="connsiteY0" fmla="*/ 9167 h 501131"/>
                  <a:gd name="connsiteX1" fmla="*/ 406774 w 501131"/>
                  <a:gd name="connsiteY1" fmla="*/ 68569 h 501131"/>
                  <a:gd name="connsiteX2" fmla="*/ 476810 w 501131"/>
                  <a:gd name="connsiteY2" fmla="*/ 338081 h 501131"/>
                  <a:gd name="connsiteX3" fmla="*/ 243234 w 501131"/>
                  <a:gd name="connsiteY3" fmla="*/ 494165 h 501131"/>
                  <a:gd name="connsiteX4" fmla="*/ 9902 w 501131"/>
                  <a:gd name="connsiteY4" fmla="*/ 268533 h 501131"/>
                  <a:gd name="connsiteX5" fmla="*/ 205833 w 501131"/>
                  <a:gd name="connsiteY5" fmla="*/ 15034 h 501131"/>
                  <a:gd name="connsiteX6" fmla="*/ 225144 w 501131"/>
                  <a:gd name="connsiteY6" fmla="*/ 9167 h 501131"/>
                  <a:gd name="connsiteX7" fmla="*/ 278069 w 501131"/>
                  <a:gd name="connsiteY7" fmla="*/ 9167 h 5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131" h="501131">
                    <a:moveTo>
                      <a:pt x="278069" y="9167"/>
                    </a:moveTo>
                    <a:cubicBezTo>
                      <a:pt x="324271" y="21756"/>
                      <a:pt x="368884" y="36668"/>
                      <a:pt x="406774" y="68569"/>
                    </a:cubicBezTo>
                    <a:cubicBezTo>
                      <a:pt x="483533" y="133350"/>
                      <a:pt x="512990" y="242866"/>
                      <a:pt x="476810" y="338081"/>
                    </a:cubicBezTo>
                    <a:cubicBezTo>
                      <a:pt x="440631" y="433418"/>
                      <a:pt x="343338" y="498443"/>
                      <a:pt x="243234" y="494165"/>
                    </a:cubicBezTo>
                    <a:cubicBezTo>
                      <a:pt x="118929" y="488787"/>
                      <a:pt x="20047" y="393327"/>
                      <a:pt x="9902" y="268533"/>
                    </a:cubicBezTo>
                    <a:cubicBezTo>
                      <a:pt x="246" y="150951"/>
                      <a:pt x="86783" y="38990"/>
                      <a:pt x="205833" y="15034"/>
                    </a:cubicBezTo>
                    <a:cubicBezTo>
                      <a:pt x="212311" y="13689"/>
                      <a:pt x="218666" y="11123"/>
                      <a:pt x="225144" y="9167"/>
                    </a:cubicBezTo>
                    <a:cubicBezTo>
                      <a:pt x="242745" y="9167"/>
                      <a:pt x="260346" y="9167"/>
                      <a:pt x="278069" y="916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grpSp>
          <p:nvGrpSpPr>
            <p:cNvPr id="17" name="图形 51"/>
            <p:cNvGrpSpPr/>
            <p:nvPr/>
          </p:nvGrpSpPr>
          <p:grpSpPr>
            <a:xfrm>
              <a:off x="6140037" y="1600610"/>
              <a:ext cx="1210050" cy="2945677"/>
              <a:chOff x="6165437" y="1607808"/>
              <a:chExt cx="1210050" cy="2945677"/>
            </a:xfrm>
          </p:grpSpPr>
          <p:sp>
            <p:nvSpPr>
              <p:cNvPr id="57" name="任意多边形: 形状 56"/>
              <p:cNvSpPr/>
              <p:nvPr/>
            </p:nvSpPr>
            <p:spPr>
              <a:xfrm>
                <a:off x="6156634" y="2158708"/>
                <a:ext cx="1222273" cy="2395654"/>
              </a:xfrm>
              <a:custGeom>
                <a:avLst/>
                <a:gdLst>
                  <a:gd name="connsiteX0" fmla="*/ 1218364 w 1222272"/>
                  <a:gd name="connsiteY0" fmla="*/ 1382491 h 2395654"/>
                  <a:gd name="connsiteX1" fmla="*/ 1218364 w 1222272"/>
                  <a:gd name="connsiteY1" fmla="*/ 1877633 h 2395654"/>
                  <a:gd name="connsiteX2" fmla="*/ 1165928 w 1222272"/>
                  <a:gd name="connsiteY2" fmla="*/ 1909168 h 2395654"/>
                  <a:gd name="connsiteX3" fmla="*/ 998477 w 1222272"/>
                  <a:gd name="connsiteY3" fmla="*/ 1908435 h 2395654"/>
                  <a:gd name="connsiteX4" fmla="*/ 948119 w 1222272"/>
                  <a:gd name="connsiteY4" fmla="*/ 1856488 h 2395654"/>
                  <a:gd name="connsiteX5" fmla="*/ 948119 w 1222272"/>
                  <a:gd name="connsiteY5" fmla="*/ 1399725 h 2395654"/>
                  <a:gd name="connsiteX6" fmla="*/ 993588 w 1222272"/>
                  <a:gd name="connsiteY6" fmla="*/ 1348145 h 2395654"/>
                  <a:gd name="connsiteX7" fmla="*/ 1014366 w 1222272"/>
                  <a:gd name="connsiteY7" fmla="*/ 1345212 h 2395654"/>
                  <a:gd name="connsiteX8" fmla="*/ 1014000 w 1222272"/>
                  <a:gd name="connsiteY8" fmla="*/ 1258063 h 2395654"/>
                  <a:gd name="connsiteX9" fmla="*/ 1006177 w 1222272"/>
                  <a:gd name="connsiteY9" fmla="*/ 1237407 h 2395654"/>
                  <a:gd name="connsiteX10" fmla="*/ 963642 w 1222272"/>
                  <a:gd name="connsiteY10" fmla="*/ 1123125 h 2395654"/>
                  <a:gd name="connsiteX11" fmla="*/ 960097 w 1222272"/>
                  <a:gd name="connsiteY11" fmla="*/ 306891 h 2395654"/>
                  <a:gd name="connsiteX12" fmla="*/ 959609 w 1222272"/>
                  <a:gd name="connsiteY12" fmla="*/ 292468 h 2395654"/>
                  <a:gd name="connsiteX13" fmla="*/ 934430 w 1222272"/>
                  <a:gd name="connsiteY13" fmla="*/ 265334 h 2395654"/>
                  <a:gd name="connsiteX14" fmla="*/ 910473 w 1222272"/>
                  <a:gd name="connsiteY14" fmla="*/ 290268 h 2395654"/>
                  <a:gd name="connsiteX15" fmla="*/ 909006 w 1222272"/>
                  <a:gd name="connsiteY15" fmla="*/ 322292 h 2395654"/>
                  <a:gd name="connsiteX16" fmla="*/ 912429 w 1222272"/>
                  <a:gd name="connsiteY16" fmla="*/ 1212106 h 2395654"/>
                  <a:gd name="connsiteX17" fmla="*/ 897395 w 1222272"/>
                  <a:gd name="connsiteY17" fmla="*/ 1249630 h 2395654"/>
                  <a:gd name="connsiteX18" fmla="*/ 817947 w 1222272"/>
                  <a:gd name="connsiteY18" fmla="*/ 1401803 h 2395654"/>
                  <a:gd name="connsiteX19" fmla="*/ 817947 w 1222272"/>
                  <a:gd name="connsiteY19" fmla="*/ 1855633 h 2395654"/>
                  <a:gd name="connsiteX20" fmla="*/ 896784 w 1222272"/>
                  <a:gd name="connsiteY20" fmla="*/ 2008661 h 2395654"/>
                  <a:gd name="connsiteX21" fmla="*/ 911695 w 1222272"/>
                  <a:gd name="connsiteY21" fmla="*/ 2030784 h 2395654"/>
                  <a:gd name="connsiteX22" fmla="*/ 910351 w 1222272"/>
                  <a:gd name="connsiteY22" fmla="*/ 2269372 h 2395654"/>
                  <a:gd name="connsiteX23" fmla="*/ 715765 w 1222272"/>
                  <a:gd name="connsiteY23" fmla="*/ 2383410 h 2395654"/>
                  <a:gd name="connsiteX24" fmla="*/ 632284 w 1222272"/>
                  <a:gd name="connsiteY24" fmla="*/ 2237226 h 2395654"/>
                  <a:gd name="connsiteX25" fmla="*/ 632406 w 1222272"/>
                  <a:gd name="connsiteY25" fmla="*/ 1194016 h 2395654"/>
                  <a:gd name="connsiteX26" fmla="*/ 631306 w 1222272"/>
                  <a:gd name="connsiteY26" fmla="*/ 1165049 h 2395654"/>
                  <a:gd name="connsiteX27" fmla="*/ 602460 w 1222272"/>
                  <a:gd name="connsiteY27" fmla="*/ 1136570 h 2395654"/>
                  <a:gd name="connsiteX28" fmla="*/ 572515 w 1222272"/>
                  <a:gd name="connsiteY28" fmla="*/ 1164437 h 2395654"/>
                  <a:gd name="connsiteX29" fmla="*/ 571537 w 1222272"/>
                  <a:gd name="connsiteY29" fmla="*/ 1190472 h 2395654"/>
                  <a:gd name="connsiteX30" fmla="*/ 571537 w 1222272"/>
                  <a:gd name="connsiteY30" fmla="*/ 2230748 h 2395654"/>
                  <a:gd name="connsiteX31" fmla="*/ 570437 w 1222272"/>
                  <a:gd name="connsiteY31" fmla="*/ 2269005 h 2395654"/>
                  <a:gd name="connsiteX32" fmla="*/ 469722 w 1222272"/>
                  <a:gd name="connsiteY32" fmla="*/ 2390010 h 2395654"/>
                  <a:gd name="connsiteX33" fmla="*/ 322315 w 1222272"/>
                  <a:gd name="connsiteY33" fmla="*/ 2342586 h 2395654"/>
                  <a:gd name="connsiteX34" fmla="*/ 291636 w 1222272"/>
                  <a:gd name="connsiteY34" fmla="*/ 2231604 h 2395654"/>
                  <a:gd name="connsiteX35" fmla="*/ 291759 w 1222272"/>
                  <a:gd name="connsiteY35" fmla="*/ 322047 h 2395654"/>
                  <a:gd name="connsiteX36" fmla="*/ 290781 w 1222272"/>
                  <a:gd name="connsiteY36" fmla="*/ 292957 h 2395654"/>
                  <a:gd name="connsiteX37" fmla="*/ 268902 w 1222272"/>
                  <a:gd name="connsiteY37" fmla="*/ 267289 h 2395654"/>
                  <a:gd name="connsiteX38" fmla="*/ 246046 w 1222272"/>
                  <a:gd name="connsiteY38" fmla="*/ 292835 h 2395654"/>
                  <a:gd name="connsiteX39" fmla="*/ 244946 w 1222272"/>
                  <a:gd name="connsiteY39" fmla="*/ 313124 h 2395654"/>
                  <a:gd name="connsiteX40" fmla="*/ 242501 w 1222272"/>
                  <a:gd name="connsiteY40" fmla="*/ 976085 h 2395654"/>
                  <a:gd name="connsiteX41" fmla="*/ 241157 w 1222272"/>
                  <a:gd name="connsiteY41" fmla="*/ 1146959 h 2395654"/>
                  <a:gd name="connsiteX42" fmla="*/ 120396 w 1222272"/>
                  <a:gd name="connsiteY42" fmla="*/ 1264053 h 2395654"/>
                  <a:gd name="connsiteX43" fmla="*/ 9169 w 1222272"/>
                  <a:gd name="connsiteY43" fmla="*/ 1140359 h 2395654"/>
                  <a:gd name="connsiteX44" fmla="*/ 14303 w 1222272"/>
                  <a:gd name="connsiteY44" fmla="*/ 282934 h 2395654"/>
                  <a:gd name="connsiteX45" fmla="*/ 228078 w 1222272"/>
                  <a:gd name="connsiteY45" fmla="*/ 21735 h 2395654"/>
                  <a:gd name="connsiteX46" fmla="*/ 385874 w 1222272"/>
                  <a:gd name="connsiteY46" fmla="*/ 12445 h 2395654"/>
                  <a:gd name="connsiteX47" fmla="*/ 424009 w 1222272"/>
                  <a:gd name="connsiteY47" fmla="*/ 38846 h 2395654"/>
                  <a:gd name="connsiteX48" fmla="*/ 524602 w 1222272"/>
                  <a:gd name="connsiteY48" fmla="*/ 321436 h 2395654"/>
                  <a:gd name="connsiteX49" fmla="*/ 538291 w 1222272"/>
                  <a:gd name="connsiteY49" fmla="*/ 357615 h 2395654"/>
                  <a:gd name="connsiteX50" fmla="*/ 526924 w 1222272"/>
                  <a:gd name="connsiteY50" fmla="*/ 260811 h 2395654"/>
                  <a:gd name="connsiteX51" fmla="*/ 537313 w 1222272"/>
                  <a:gd name="connsiteY51" fmla="*/ 179408 h 2395654"/>
                  <a:gd name="connsiteX52" fmla="*/ 537924 w 1222272"/>
                  <a:gd name="connsiteY52" fmla="*/ 47036 h 2395654"/>
                  <a:gd name="connsiteX53" fmla="*/ 536580 w 1222272"/>
                  <a:gd name="connsiteY53" fmla="*/ 44469 h 2395654"/>
                  <a:gd name="connsiteX54" fmla="*/ 553692 w 1222272"/>
                  <a:gd name="connsiteY54" fmla="*/ 13301 h 2395654"/>
                  <a:gd name="connsiteX55" fmla="*/ 635951 w 1222272"/>
                  <a:gd name="connsiteY55" fmla="*/ 12812 h 2395654"/>
                  <a:gd name="connsiteX56" fmla="*/ 661985 w 1222272"/>
                  <a:gd name="connsiteY56" fmla="*/ 58525 h 2395654"/>
                  <a:gd name="connsiteX57" fmla="*/ 661985 w 1222272"/>
                  <a:gd name="connsiteY57" fmla="*/ 163763 h 2395654"/>
                  <a:gd name="connsiteX58" fmla="*/ 677875 w 1222272"/>
                  <a:gd name="connsiteY58" fmla="*/ 269489 h 2395654"/>
                  <a:gd name="connsiteX59" fmla="*/ 659418 w 1222272"/>
                  <a:gd name="connsiteY59" fmla="*/ 355660 h 2395654"/>
                  <a:gd name="connsiteX60" fmla="*/ 758178 w 1222272"/>
                  <a:gd name="connsiteY60" fmla="*/ 110105 h 2395654"/>
                  <a:gd name="connsiteX61" fmla="*/ 801202 w 1222272"/>
                  <a:gd name="connsiteY61" fmla="*/ 17701 h 2395654"/>
                  <a:gd name="connsiteX62" fmla="*/ 904606 w 1222272"/>
                  <a:gd name="connsiteY62" fmla="*/ 12812 h 2395654"/>
                  <a:gd name="connsiteX63" fmla="*/ 1193429 w 1222272"/>
                  <a:gd name="connsiteY63" fmla="*/ 294057 h 2395654"/>
                  <a:gd name="connsiteX64" fmla="*/ 1196118 w 1222272"/>
                  <a:gd name="connsiteY64" fmla="*/ 1145614 h 2395654"/>
                  <a:gd name="connsiteX65" fmla="*/ 1161772 w 1222272"/>
                  <a:gd name="connsiteY65" fmla="*/ 1230440 h 2395654"/>
                  <a:gd name="connsiteX66" fmla="*/ 1150039 w 1222272"/>
                  <a:gd name="connsiteY66" fmla="*/ 1249508 h 2395654"/>
                  <a:gd name="connsiteX67" fmla="*/ 1149427 w 1222272"/>
                  <a:gd name="connsiteY67" fmla="*/ 1346800 h 2395654"/>
                  <a:gd name="connsiteX68" fmla="*/ 1218364 w 1222272"/>
                  <a:gd name="connsiteY68" fmla="*/ 1382491 h 239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222272" h="2395654">
                    <a:moveTo>
                      <a:pt x="1218364" y="1382491"/>
                    </a:moveTo>
                    <a:cubicBezTo>
                      <a:pt x="1218364" y="1547498"/>
                      <a:pt x="1218364" y="1712627"/>
                      <a:pt x="1218364" y="1877633"/>
                    </a:cubicBezTo>
                    <a:cubicBezTo>
                      <a:pt x="1204307" y="1893890"/>
                      <a:pt x="1191107" y="1909779"/>
                      <a:pt x="1165928" y="1909168"/>
                    </a:cubicBezTo>
                    <a:cubicBezTo>
                      <a:pt x="1110070" y="1907946"/>
                      <a:pt x="1054212" y="1909535"/>
                      <a:pt x="998477" y="1908435"/>
                    </a:cubicBezTo>
                    <a:cubicBezTo>
                      <a:pt x="964987" y="1907701"/>
                      <a:pt x="948241" y="1890345"/>
                      <a:pt x="948119" y="1856488"/>
                    </a:cubicBezTo>
                    <a:cubicBezTo>
                      <a:pt x="947630" y="1704193"/>
                      <a:pt x="947630" y="1552020"/>
                      <a:pt x="948119" y="1399725"/>
                    </a:cubicBezTo>
                    <a:cubicBezTo>
                      <a:pt x="948241" y="1368801"/>
                      <a:pt x="963275" y="1353278"/>
                      <a:pt x="993588" y="1348145"/>
                    </a:cubicBezTo>
                    <a:cubicBezTo>
                      <a:pt x="999943" y="1347045"/>
                      <a:pt x="1006422" y="1346312"/>
                      <a:pt x="1014366" y="1345212"/>
                    </a:cubicBezTo>
                    <a:cubicBezTo>
                      <a:pt x="1014366" y="1314777"/>
                      <a:pt x="1014855" y="1286420"/>
                      <a:pt x="1014000" y="1258063"/>
                    </a:cubicBezTo>
                    <a:cubicBezTo>
                      <a:pt x="1013755" y="1250974"/>
                      <a:pt x="1011066" y="1241685"/>
                      <a:pt x="1006177" y="1237407"/>
                    </a:cubicBezTo>
                    <a:cubicBezTo>
                      <a:pt x="970731" y="1206973"/>
                      <a:pt x="963764" y="1167004"/>
                      <a:pt x="963642" y="1123125"/>
                    </a:cubicBezTo>
                    <a:cubicBezTo>
                      <a:pt x="962786" y="851047"/>
                      <a:pt x="961320" y="578969"/>
                      <a:pt x="960097" y="306891"/>
                    </a:cubicBezTo>
                    <a:cubicBezTo>
                      <a:pt x="960097" y="302002"/>
                      <a:pt x="961931" y="295524"/>
                      <a:pt x="959609" y="292468"/>
                    </a:cubicBezTo>
                    <a:cubicBezTo>
                      <a:pt x="952153" y="282812"/>
                      <a:pt x="942986" y="274256"/>
                      <a:pt x="934430" y="265334"/>
                    </a:cubicBezTo>
                    <a:cubicBezTo>
                      <a:pt x="926118" y="273523"/>
                      <a:pt x="915118" y="280368"/>
                      <a:pt x="910473" y="290268"/>
                    </a:cubicBezTo>
                    <a:cubicBezTo>
                      <a:pt x="906317" y="299191"/>
                      <a:pt x="909006" y="311413"/>
                      <a:pt x="909006" y="322292"/>
                    </a:cubicBezTo>
                    <a:cubicBezTo>
                      <a:pt x="910106" y="618937"/>
                      <a:pt x="911329" y="915583"/>
                      <a:pt x="912429" y="1212106"/>
                    </a:cubicBezTo>
                    <a:cubicBezTo>
                      <a:pt x="912429" y="1226529"/>
                      <a:pt x="913407" y="1238874"/>
                      <a:pt x="897395" y="1249630"/>
                    </a:cubicBezTo>
                    <a:cubicBezTo>
                      <a:pt x="843615" y="1285198"/>
                      <a:pt x="817947" y="1337145"/>
                      <a:pt x="817947" y="1401803"/>
                    </a:cubicBezTo>
                    <a:cubicBezTo>
                      <a:pt x="817947" y="1553120"/>
                      <a:pt x="817947" y="1704315"/>
                      <a:pt x="817947" y="1855633"/>
                    </a:cubicBezTo>
                    <a:cubicBezTo>
                      <a:pt x="817947" y="1920169"/>
                      <a:pt x="844593" y="1970893"/>
                      <a:pt x="896784" y="2008661"/>
                    </a:cubicBezTo>
                    <a:cubicBezTo>
                      <a:pt x="903751" y="2013672"/>
                      <a:pt x="911573" y="2023328"/>
                      <a:pt x="911695" y="2030784"/>
                    </a:cubicBezTo>
                    <a:cubicBezTo>
                      <a:pt x="912429" y="2110354"/>
                      <a:pt x="915851" y="2190169"/>
                      <a:pt x="910351" y="2269372"/>
                    </a:cubicBezTo>
                    <a:cubicBezTo>
                      <a:pt x="903628" y="2365931"/>
                      <a:pt x="802791" y="2423134"/>
                      <a:pt x="715765" y="2383410"/>
                    </a:cubicBezTo>
                    <a:cubicBezTo>
                      <a:pt x="653796" y="2355053"/>
                      <a:pt x="632284" y="2302495"/>
                      <a:pt x="632284" y="2237226"/>
                    </a:cubicBezTo>
                    <a:cubicBezTo>
                      <a:pt x="632651" y="1889490"/>
                      <a:pt x="632406" y="1541753"/>
                      <a:pt x="632406" y="1194016"/>
                    </a:cubicBezTo>
                    <a:cubicBezTo>
                      <a:pt x="632406" y="1184238"/>
                      <a:pt x="635584" y="1172382"/>
                      <a:pt x="631306" y="1165049"/>
                    </a:cubicBezTo>
                    <a:cubicBezTo>
                      <a:pt x="624339" y="1153315"/>
                      <a:pt x="612239" y="1136447"/>
                      <a:pt x="602460" y="1136570"/>
                    </a:cubicBezTo>
                    <a:cubicBezTo>
                      <a:pt x="592193" y="1136692"/>
                      <a:pt x="580215" y="1152948"/>
                      <a:pt x="572515" y="1164437"/>
                    </a:cubicBezTo>
                    <a:cubicBezTo>
                      <a:pt x="568359" y="1170549"/>
                      <a:pt x="571537" y="1181671"/>
                      <a:pt x="571537" y="1190472"/>
                    </a:cubicBezTo>
                    <a:cubicBezTo>
                      <a:pt x="571537" y="1537230"/>
                      <a:pt x="571537" y="1883989"/>
                      <a:pt x="571537" y="2230748"/>
                    </a:cubicBezTo>
                    <a:cubicBezTo>
                      <a:pt x="571537" y="2243460"/>
                      <a:pt x="571781" y="2256416"/>
                      <a:pt x="570437" y="2269005"/>
                    </a:cubicBezTo>
                    <a:cubicBezTo>
                      <a:pt x="564081" y="2328530"/>
                      <a:pt x="526191" y="2373754"/>
                      <a:pt x="469722" y="2390010"/>
                    </a:cubicBezTo>
                    <a:cubicBezTo>
                      <a:pt x="415208" y="2405777"/>
                      <a:pt x="358617" y="2387688"/>
                      <a:pt x="322315" y="2342586"/>
                    </a:cubicBezTo>
                    <a:cubicBezTo>
                      <a:pt x="296037" y="2310074"/>
                      <a:pt x="291636" y="2271572"/>
                      <a:pt x="291636" y="2231604"/>
                    </a:cubicBezTo>
                    <a:cubicBezTo>
                      <a:pt x="291759" y="1595044"/>
                      <a:pt x="291759" y="958607"/>
                      <a:pt x="291759" y="322047"/>
                    </a:cubicBezTo>
                    <a:cubicBezTo>
                      <a:pt x="291759" y="312269"/>
                      <a:pt x="294448" y="301146"/>
                      <a:pt x="290781" y="292957"/>
                    </a:cubicBezTo>
                    <a:cubicBezTo>
                      <a:pt x="286381" y="283057"/>
                      <a:pt x="276480" y="275723"/>
                      <a:pt x="268902" y="267289"/>
                    </a:cubicBezTo>
                    <a:cubicBezTo>
                      <a:pt x="261080" y="275723"/>
                      <a:pt x="252035" y="283301"/>
                      <a:pt x="246046" y="292835"/>
                    </a:cubicBezTo>
                    <a:cubicBezTo>
                      <a:pt x="242868" y="297846"/>
                      <a:pt x="244946" y="306280"/>
                      <a:pt x="244946" y="313124"/>
                    </a:cubicBezTo>
                    <a:cubicBezTo>
                      <a:pt x="244090" y="534111"/>
                      <a:pt x="243357" y="755098"/>
                      <a:pt x="242501" y="976085"/>
                    </a:cubicBezTo>
                    <a:cubicBezTo>
                      <a:pt x="242257" y="1033043"/>
                      <a:pt x="243846" y="1090123"/>
                      <a:pt x="241157" y="1146959"/>
                    </a:cubicBezTo>
                    <a:cubicBezTo>
                      <a:pt x="237856" y="1219073"/>
                      <a:pt x="187010" y="1266619"/>
                      <a:pt x="120396" y="1264053"/>
                    </a:cubicBezTo>
                    <a:cubicBezTo>
                      <a:pt x="55493" y="1261608"/>
                      <a:pt x="8803" y="1210884"/>
                      <a:pt x="9169" y="1140359"/>
                    </a:cubicBezTo>
                    <a:cubicBezTo>
                      <a:pt x="10391" y="854591"/>
                      <a:pt x="11492" y="568702"/>
                      <a:pt x="14303" y="282934"/>
                    </a:cubicBezTo>
                    <a:cubicBezTo>
                      <a:pt x="15525" y="156062"/>
                      <a:pt x="104140" y="46547"/>
                      <a:pt x="228078" y="21735"/>
                    </a:cubicBezTo>
                    <a:cubicBezTo>
                      <a:pt x="279291" y="11468"/>
                      <a:pt x="333194" y="15990"/>
                      <a:pt x="385874" y="12445"/>
                    </a:cubicBezTo>
                    <a:cubicBezTo>
                      <a:pt x="406897" y="10979"/>
                      <a:pt x="417042" y="18557"/>
                      <a:pt x="424009" y="38846"/>
                    </a:cubicBezTo>
                    <a:cubicBezTo>
                      <a:pt x="456643" y="133328"/>
                      <a:pt x="490867" y="227321"/>
                      <a:pt x="524602" y="321436"/>
                    </a:cubicBezTo>
                    <a:cubicBezTo>
                      <a:pt x="529002" y="333536"/>
                      <a:pt x="533646" y="345515"/>
                      <a:pt x="538291" y="357615"/>
                    </a:cubicBezTo>
                    <a:cubicBezTo>
                      <a:pt x="538902" y="324003"/>
                      <a:pt x="533769" y="292224"/>
                      <a:pt x="526924" y="260811"/>
                    </a:cubicBezTo>
                    <a:cubicBezTo>
                      <a:pt x="520690" y="232088"/>
                      <a:pt x="517879" y="204220"/>
                      <a:pt x="537313" y="179408"/>
                    </a:cubicBezTo>
                    <a:cubicBezTo>
                      <a:pt x="571781" y="135284"/>
                      <a:pt x="578748" y="91404"/>
                      <a:pt x="537924" y="47036"/>
                    </a:cubicBezTo>
                    <a:cubicBezTo>
                      <a:pt x="537313" y="46302"/>
                      <a:pt x="537069" y="45324"/>
                      <a:pt x="536580" y="44469"/>
                    </a:cubicBezTo>
                    <a:cubicBezTo>
                      <a:pt x="525579" y="24913"/>
                      <a:pt x="532302" y="14157"/>
                      <a:pt x="553692" y="13301"/>
                    </a:cubicBezTo>
                    <a:cubicBezTo>
                      <a:pt x="581071" y="12323"/>
                      <a:pt x="608572" y="12690"/>
                      <a:pt x="635951" y="12812"/>
                    </a:cubicBezTo>
                    <a:cubicBezTo>
                      <a:pt x="682030" y="12934"/>
                      <a:pt x="688142" y="20757"/>
                      <a:pt x="661985" y="58525"/>
                    </a:cubicBezTo>
                    <a:cubicBezTo>
                      <a:pt x="636195" y="95804"/>
                      <a:pt x="633873" y="128195"/>
                      <a:pt x="661985" y="163763"/>
                    </a:cubicBezTo>
                    <a:cubicBezTo>
                      <a:pt x="687164" y="195664"/>
                      <a:pt x="689120" y="231110"/>
                      <a:pt x="677875" y="269489"/>
                    </a:cubicBezTo>
                    <a:cubicBezTo>
                      <a:pt x="669685" y="297602"/>
                      <a:pt x="665407" y="326814"/>
                      <a:pt x="659418" y="355660"/>
                    </a:cubicBezTo>
                    <a:cubicBezTo>
                      <a:pt x="696209" y="274745"/>
                      <a:pt x="726643" y="192242"/>
                      <a:pt x="758178" y="110105"/>
                    </a:cubicBezTo>
                    <a:cubicBezTo>
                      <a:pt x="770645" y="77715"/>
                      <a:pt x="777001" y="33468"/>
                      <a:pt x="801202" y="17701"/>
                    </a:cubicBezTo>
                    <a:cubicBezTo>
                      <a:pt x="826259" y="1445"/>
                      <a:pt x="869405" y="13545"/>
                      <a:pt x="904606" y="12812"/>
                    </a:cubicBezTo>
                    <a:cubicBezTo>
                      <a:pt x="1068146" y="9390"/>
                      <a:pt x="1192940" y="138217"/>
                      <a:pt x="1193429" y="294057"/>
                    </a:cubicBezTo>
                    <a:cubicBezTo>
                      <a:pt x="1194285" y="577869"/>
                      <a:pt x="1195140" y="861803"/>
                      <a:pt x="1196118" y="1145614"/>
                    </a:cubicBezTo>
                    <a:cubicBezTo>
                      <a:pt x="1196241" y="1178738"/>
                      <a:pt x="1184996" y="1206850"/>
                      <a:pt x="1161772" y="1230440"/>
                    </a:cubicBezTo>
                    <a:cubicBezTo>
                      <a:pt x="1156517" y="1235696"/>
                      <a:pt x="1150283" y="1243030"/>
                      <a:pt x="1150039" y="1249508"/>
                    </a:cubicBezTo>
                    <a:cubicBezTo>
                      <a:pt x="1148816" y="1281409"/>
                      <a:pt x="1149427" y="1313432"/>
                      <a:pt x="1149427" y="1346800"/>
                    </a:cubicBezTo>
                    <a:cubicBezTo>
                      <a:pt x="1182062" y="1345456"/>
                      <a:pt x="1204430" y="1356456"/>
                      <a:pt x="1218364" y="1382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6509260" y="1598641"/>
                <a:ext cx="501132" cy="501132"/>
              </a:xfrm>
              <a:custGeom>
                <a:avLst/>
                <a:gdLst>
                  <a:gd name="connsiteX0" fmla="*/ 278069 w 501131"/>
                  <a:gd name="connsiteY0" fmla="*/ 9167 h 501131"/>
                  <a:gd name="connsiteX1" fmla="*/ 406774 w 501131"/>
                  <a:gd name="connsiteY1" fmla="*/ 68569 h 501131"/>
                  <a:gd name="connsiteX2" fmla="*/ 476810 w 501131"/>
                  <a:gd name="connsiteY2" fmla="*/ 338081 h 501131"/>
                  <a:gd name="connsiteX3" fmla="*/ 243234 w 501131"/>
                  <a:gd name="connsiteY3" fmla="*/ 494165 h 501131"/>
                  <a:gd name="connsiteX4" fmla="*/ 9902 w 501131"/>
                  <a:gd name="connsiteY4" fmla="*/ 268533 h 501131"/>
                  <a:gd name="connsiteX5" fmla="*/ 205833 w 501131"/>
                  <a:gd name="connsiteY5" fmla="*/ 15034 h 501131"/>
                  <a:gd name="connsiteX6" fmla="*/ 225144 w 501131"/>
                  <a:gd name="connsiteY6" fmla="*/ 9167 h 501131"/>
                  <a:gd name="connsiteX7" fmla="*/ 278069 w 501131"/>
                  <a:gd name="connsiteY7" fmla="*/ 9167 h 50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1131" h="501131">
                    <a:moveTo>
                      <a:pt x="278069" y="9167"/>
                    </a:moveTo>
                    <a:cubicBezTo>
                      <a:pt x="324271" y="21756"/>
                      <a:pt x="368884" y="36668"/>
                      <a:pt x="406774" y="68569"/>
                    </a:cubicBezTo>
                    <a:cubicBezTo>
                      <a:pt x="483533" y="133350"/>
                      <a:pt x="512990" y="242866"/>
                      <a:pt x="476810" y="338081"/>
                    </a:cubicBezTo>
                    <a:cubicBezTo>
                      <a:pt x="440631" y="433418"/>
                      <a:pt x="343338" y="498443"/>
                      <a:pt x="243234" y="494165"/>
                    </a:cubicBezTo>
                    <a:cubicBezTo>
                      <a:pt x="118929" y="488787"/>
                      <a:pt x="20047" y="393327"/>
                      <a:pt x="9902" y="268533"/>
                    </a:cubicBezTo>
                    <a:cubicBezTo>
                      <a:pt x="246" y="150951"/>
                      <a:pt x="86783" y="38990"/>
                      <a:pt x="205833" y="15034"/>
                    </a:cubicBezTo>
                    <a:cubicBezTo>
                      <a:pt x="212311" y="13689"/>
                      <a:pt x="218666" y="11123"/>
                      <a:pt x="225144" y="9167"/>
                    </a:cubicBezTo>
                    <a:cubicBezTo>
                      <a:pt x="242745" y="9167"/>
                      <a:pt x="260346" y="9167"/>
                      <a:pt x="278069" y="916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sp>
        <p:nvSpPr>
          <p:cNvPr id="61" name="文本框 60"/>
          <p:cNvSpPr txBox="1"/>
          <p:nvPr/>
        </p:nvSpPr>
        <p:spPr>
          <a:xfrm>
            <a:off x="912213" y="315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6202A"/>
                </a:solidFill>
                <a:latin typeface="Arial"/>
                <a:ea typeface="印品灵秀体（非商用）"/>
                <a:cs typeface="+mn-ea"/>
                <a:sym typeface="Arial"/>
              </a:rPr>
              <a:t>知识点讲解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97985" y="262176"/>
            <a:ext cx="523571" cy="523220"/>
            <a:chOff x="3066585" y="2103676"/>
            <a:chExt cx="1326213" cy="1325324"/>
          </a:xfrm>
        </p:grpSpPr>
        <p:grpSp>
          <p:nvGrpSpPr>
            <p:cNvPr id="63" name="组合 62"/>
            <p:cNvGrpSpPr/>
            <p:nvPr/>
          </p:nvGrpSpPr>
          <p:grpSpPr>
            <a:xfrm>
              <a:off x="3066585" y="2103676"/>
              <a:ext cx="1326213" cy="1325324"/>
              <a:chOff x="-4098299" y="-3754262"/>
              <a:chExt cx="1658606" cy="1657494"/>
            </a:xfrm>
          </p:grpSpPr>
          <p:sp>
            <p:nvSpPr>
              <p:cNvPr id="66" name="任意多边形: 形状 65"/>
              <p:cNvSpPr/>
              <p:nvPr/>
            </p:nvSpPr>
            <p:spPr>
              <a:xfrm>
                <a:off x="-3986766" y="-3202562"/>
                <a:ext cx="1547073" cy="1105794"/>
              </a:xfrm>
              <a:custGeom>
                <a:avLst/>
                <a:gdLst>
                  <a:gd name="connsiteX0" fmla="*/ 719733 w 1547073"/>
                  <a:gd name="connsiteY0" fmla="*/ 1106991 h 1105794"/>
                  <a:gd name="connsiteX1" fmla="*/ 4809 w 1547073"/>
                  <a:gd name="connsiteY1" fmla="*/ 696393 h 1105794"/>
                  <a:gd name="connsiteX2" fmla="*/ 7197 w 1547073"/>
                  <a:gd name="connsiteY2" fmla="*/ 687204 h 1105794"/>
                  <a:gd name="connsiteX3" fmla="*/ 16386 w 1547073"/>
                  <a:gd name="connsiteY3" fmla="*/ 689592 h 1105794"/>
                  <a:gd name="connsiteX4" fmla="*/ 719733 w 1547073"/>
                  <a:gd name="connsiteY4" fmla="*/ 1093545 h 1105794"/>
                  <a:gd name="connsiteX5" fmla="*/ 1533712 w 1547073"/>
                  <a:gd name="connsiteY5" fmla="*/ 279566 h 1105794"/>
                  <a:gd name="connsiteX6" fmla="*/ 1488961 w 1547073"/>
                  <a:gd name="connsiteY6" fmla="*/ 12774 h 1105794"/>
                  <a:gd name="connsiteX7" fmla="*/ 1493114 w 1547073"/>
                  <a:gd name="connsiteY7" fmla="*/ 4260 h 1105794"/>
                  <a:gd name="connsiteX8" fmla="*/ 1501628 w 1547073"/>
                  <a:gd name="connsiteY8" fmla="*/ 8413 h 1105794"/>
                  <a:gd name="connsiteX9" fmla="*/ 1547106 w 1547073"/>
                  <a:gd name="connsiteY9" fmla="*/ 279618 h 1105794"/>
                  <a:gd name="connsiteX10" fmla="*/ 719733 w 1547073"/>
                  <a:gd name="connsiteY10" fmla="*/ 1106991 h 1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7073" h="1105794">
                    <a:moveTo>
                      <a:pt x="719733" y="1106991"/>
                    </a:moveTo>
                    <a:cubicBezTo>
                      <a:pt x="426724" y="1106991"/>
                      <a:pt x="152819" y="949636"/>
                      <a:pt x="4809" y="696393"/>
                    </a:cubicBezTo>
                    <a:cubicBezTo>
                      <a:pt x="2940" y="693175"/>
                      <a:pt x="4030" y="689073"/>
                      <a:pt x="7197" y="687204"/>
                    </a:cubicBezTo>
                    <a:cubicBezTo>
                      <a:pt x="10416" y="685335"/>
                      <a:pt x="14517" y="686426"/>
                      <a:pt x="16386" y="689592"/>
                    </a:cubicBezTo>
                    <a:cubicBezTo>
                      <a:pt x="161956" y="938785"/>
                      <a:pt x="431448" y="1093545"/>
                      <a:pt x="719733" y="1093545"/>
                    </a:cubicBezTo>
                    <a:cubicBezTo>
                      <a:pt x="1168540" y="1093545"/>
                      <a:pt x="1533712" y="728373"/>
                      <a:pt x="1533712" y="279566"/>
                    </a:cubicBezTo>
                    <a:cubicBezTo>
                      <a:pt x="1533712" y="188143"/>
                      <a:pt x="1518657" y="98330"/>
                      <a:pt x="1488961" y="12774"/>
                    </a:cubicBezTo>
                    <a:cubicBezTo>
                      <a:pt x="1487767" y="9295"/>
                      <a:pt x="1489584" y="5454"/>
                      <a:pt x="1493114" y="4260"/>
                    </a:cubicBezTo>
                    <a:cubicBezTo>
                      <a:pt x="1496645" y="3066"/>
                      <a:pt x="1500434" y="4883"/>
                      <a:pt x="1501628" y="8413"/>
                    </a:cubicBezTo>
                    <a:cubicBezTo>
                      <a:pt x="1531791" y="95423"/>
                      <a:pt x="1547106" y="186690"/>
                      <a:pt x="1547106" y="279618"/>
                    </a:cubicBezTo>
                    <a:cubicBezTo>
                      <a:pt x="1547106" y="735849"/>
                      <a:pt x="1175964" y="1106991"/>
                      <a:pt x="719733" y="1106991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-4098299" y="-3754262"/>
                <a:ext cx="1541882" cy="1105794"/>
              </a:xfrm>
              <a:custGeom>
                <a:avLst/>
                <a:gdLst>
                  <a:gd name="connsiteX0" fmla="*/ 54200 w 1541881"/>
                  <a:gd name="connsiteY0" fmla="*/ 1102731 h 1105794"/>
                  <a:gd name="connsiteX1" fmla="*/ 47866 w 1541881"/>
                  <a:gd name="connsiteY1" fmla="*/ 1098163 h 1105794"/>
                  <a:gd name="connsiteX2" fmla="*/ 3894 w 1541881"/>
                  <a:gd name="connsiteY2" fmla="*/ 831267 h 1105794"/>
                  <a:gd name="connsiteX3" fmla="*/ 831266 w 1541881"/>
                  <a:gd name="connsiteY3" fmla="*/ 3894 h 1105794"/>
                  <a:gd name="connsiteX4" fmla="*/ 1541830 w 1541881"/>
                  <a:gd name="connsiteY4" fmla="*/ 407171 h 1105794"/>
                  <a:gd name="connsiteX5" fmla="*/ 1539546 w 1541881"/>
                  <a:gd name="connsiteY5" fmla="*/ 416360 h 1105794"/>
                  <a:gd name="connsiteX6" fmla="*/ 1530357 w 1541881"/>
                  <a:gd name="connsiteY6" fmla="*/ 414024 h 1105794"/>
                  <a:gd name="connsiteX7" fmla="*/ 831318 w 1541881"/>
                  <a:gd name="connsiteY7" fmla="*/ 17288 h 1105794"/>
                  <a:gd name="connsiteX8" fmla="*/ 17340 w 1541881"/>
                  <a:gd name="connsiteY8" fmla="*/ 831267 h 1105794"/>
                  <a:gd name="connsiteX9" fmla="*/ 60585 w 1541881"/>
                  <a:gd name="connsiteY9" fmla="*/ 1093802 h 1105794"/>
                  <a:gd name="connsiteX10" fmla="*/ 56380 w 1541881"/>
                  <a:gd name="connsiteY10" fmla="*/ 1102316 h 1105794"/>
                  <a:gd name="connsiteX11" fmla="*/ 54200 w 1541881"/>
                  <a:gd name="connsiteY11" fmla="*/ 1102731 h 1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1881" h="1105794">
                    <a:moveTo>
                      <a:pt x="54200" y="1102731"/>
                    </a:moveTo>
                    <a:cubicBezTo>
                      <a:pt x="51396" y="1102731"/>
                      <a:pt x="48800" y="1100966"/>
                      <a:pt x="47866" y="1098163"/>
                    </a:cubicBezTo>
                    <a:cubicBezTo>
                      <a:pt x="18689" y="1012451"/>
                      <a:pt x="3894" y="922689"/>
                      <a:pt x="3894" y="831267"/>
                    </a:cubicBezTo>
                    <a:cubicBezTo>
                      <a:pt x="3894" y="375035"/>
                      <a:pt x="375035" y="3894"/>
                      <a:pt x="831266" y="3894"/>
                    </a:cubicBezTo>
                    <a:cubicBezTo>
                      <a:pt x="1120798" y="3894"/>
                      <a:pt x="1393041" y="158393"/>
                      <a:pt x="1541830" y="407171"/>
                    </a:cubicBezTo>
                    <a:cubicBezTo>
                      <a:pt x="1543751" y="410338"/>
                      <a:pt x="1542713" y="414439"/>
                      <a:pt x="1539546" y="416360"/>
                    </a:cubicBezTo>
                    <a:cubicBezTo>
                      <a:pt x="1536379" y="418229"/>
                      <a:pt x="1532278" y="417243"/>
                      <a:pt x="1530357" y="414024"/>
                    </a:cubicBezTo>
                    <a:cubicBezTo>
                      <a:pt x="1383956" y="169296"/>
                      <a:pt x="1116125" y="17288"/>
                      <a:pt x="831318" y="17288"/>
                    </a:cubicBezTo>
                    <a:cubicBezTo>
                      <a:pt x="382460" y="17288"/>
                      <a:pt x="17340" y="382459"/>
                      <a:pt x="17340" y="831267"/>
                    </a:cubicBezTo>
                    <a:cubicBezTo>
                      <a:pt x="17340" y="921184"/>
                      <a:pt x="31876" y="1009491"/>
                      <a:pt x="60585" y="1093802"/>
                    </a:cubicBezTo>
                    <a:cubicBezTo>
                      <a:pt x="61779" y="1097280"/>
                      <a:pt x="59910" y="1101122"/>
                      <a:pt x="56380" y="1102316"/>
                    </a:cubicBezTo>
                    <a:cubicBezTo>
                      <a:pt x="55653" y="1102627"/>
                      <a:pt x="54926" y="1102731"/>
                      <a:pt x="54200" y="1102731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8" name="任意多边形: 形状 67"/>
              <p:cNvSpPr/>
              <p:nvPr/>
            </p:nvSpPr>
            <p:spPr>
              <a:xfrm>
                <a:off x="-4017012" y="-2551321"/>
                <a:ext cx="109022" cy="145363"/>
              </a:xfrm>
              <a:custGeom>
                <a:avLst/>
                <a:gdLst>
                  <a:gd name="connsiteX0" fmla="*/ 108983 w 109021"/>
                  <a:gd name="connsiteY0" fmla="*/ 144570 h 145362"/>
                  <a:gd name="connsiteX1" fmla="*/ 27632 w 109021"/>
                  <a:gd name="connsiteY1" fmla="*/ 9746 h 145362"/>
                  <a:gd name="connsiteX2" fmla="*/ 108983 w 109021"/>
                  <a:gd name="connsiteY2" fmla="*/ 144570 h 14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21" h="145362">
                    <a:moveTo>
                      <a:pt x="108983" y="144570"/>
                    </a:moveTo>
                    <a:cubicBezTo>
                      <a:pt x="108983" y="144570"/>
                      <a:pt x="-56211" y="58910"/>
                      <a:pt x="27632" y="9746"/>
                    </a:cubicBezTo>
                    <a:cubicBezTo>
                      <a:pt x="95173" y="-29865"/>
                      <a:pt x="108983" y="144570"/>
                      <a:pt x="108983" y="144570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69" name="任意多边形: 形状 68"/>
              <p:cNvSpPr/>
              <p:nvPr/>
            </p:nvSpPr>
            <p:spPr>
              <a:xfrm>
                <a:off x="-3862988" y="-2516126"/>
                <a:ext cx="67490" cy="186895"/>
              </a:xfrm>
              <a:custGeom>
                <a:avLst/>
                <a:gdLst>
                  <a:gd name="connsiteX0" fmla="*/ 30184 w 67489"/>
                  <a:gd name="connsiteY0" fmla="*/ 185690 h 186894"/>
                  <a:gd name="connsiteX1" fmla="*/ 31014 w 67489"/>
                  <a:gd name="connsiteY1" fmla="*/ 5908 h 186894"/>
                  <a:gd name="connsiteX2" fmla="*/ 30184 w 67489"/>
                  <a:gd name="connsiteY2" fmla="*/ 185690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89" h="186894">
                    <a:moveTo>
                      <a:pt x="30184" y="185690"/>
                    </a:moveTo>
                    <a:cubicBezTo>
                      <a:pt x="30184" y="185690"/>
                      <a:pt x="-29519" y="29581"/>
                      <a:pt x="31014" y="5908"/>
                    </a:cubicBezTo>
                    <a:cubicBezTo>
                      <a:pt x="91547" y="-17766"/>
                      <a:pt x="56193" y="174840"/>
                      <a:pt x="30184" y="185690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0" name="任意多边形: 形状 69"/>
              <p:cNvSpPr/>
              <p:nvPr/>
            </p:nvSpPr>
            <p:spPr>
              <a:xfrm>
                <a:off x="-4001528" y="-2388657"/>
                <a:ext cx="140171" cy="57107"/>
              </a:xfrm>
              <a:custGeom>
                <a:avLst/>
                <a:gdLst>
                  <a:gd name="connsiteX0" fmla="*/ 139236 w 140171"/>
                  <a:gd name="connsiteY0" fmla="*/ 30343 h 57106"/>
                  <a:gd name="connsiteX1" fmla="*/ 4620 w 140171"/>
                  <a:gd name="connsiteY1" fmla="*/ 30240 h 57106"/>
                  <a:gd name="connsiteX2" fmla="*/ 139236 w 140171"/>
                  <a:gd name="connsiteY2" fmla="*/ 30343 h 57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171" h="57106">
                    <a:moveTo>
                      <a:pt x="139236" y="30343"/>
                    </a:moveTo>
                    <a:cubicBezTo>
                      <a:pt x="139236" y="30343"/>
                      <a:pt x="16872" y="-29099"/>
                      <a:pt x="4620" y="30240"/>
                    </a:cubicBezTo>
                    <a:cubicBezTo>
                      <a:pt x="-7632" y="89579"/>
                      <a:pt x="139236" y="30343"/>
                      <a:pt x="139236" y="30343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1" name="任意多边形: 形状 70"/>
              <p:cNvSpPr/>
              <p:nvPr/>
            </p:nvSpPr>
            <p:spPr>
              <a:xfrm>
                <a:off x="-3938760" y="-2309450"/>
                <a:ext cx="140171" cy="67490"/>
              </a:xfrm>
              <a:custGeom>
                <a:avLst/>
                <a:gdLst>
                  <a:gd name="connsiteX0" fmla="*/ 138558 w 140171"/>
                  <a:gd name="connsiteY0" fmla="*/ 7879 h 67489"/>
                  <a:gd name="connsiteX1" fmla="*/ 4046 w 140171"/>
                  <a:gd name="connsiteY1" fmla="*/ 45517 h 67489"/>
                  <a:gd name="connsiteX2" fmla="*/ 138558 w 140171"/>
                  <a:gd name="connsiteY2" fmla="*/ 7879 h 6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171" h="67489">
                    <a:moveTo>
                      <a:pt x="138558" y="7879"/>
                    </a:moveTo>
                    <a:cubicBezTo>
                      <a:pt x="138558" y="7879"/>
                      <a:pt x="-1353" y="-14185"/>
                      <a:pt x="4046" y="45517"/>
                    </a:cubicBezTo>
                    <a:cubicBezTo>
                      <a:pt x="9445" y="105220"/>
                      <a:pt x="116650" y="32176"/>
                      <a:pt x="138558" y="7879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2" name="任意多边形: 形状 71"/>
              <p:cNvSpPr/>
              <p:nvPr/>
            </p:nvSpPr>
            <p:spPr>
              <a:xfrm>
                <a:off x="-3788110" y="-2447496"/>
                <a:ext cx="72681" cy="171320"/>
              </a:xfrm>
              <a:custGeom>
                <a:avLst/>
                <a:gdLst>
                  <a:gd name="connsiteX0" fmla="*/ 22432 w 72681"/>
                  <a:gd name="connsiteY0" fmla="*/ 172506 h 171320"/>
                  <a:gd name="connsiteX1" fmla="*/ 40758 w 72681"/>
                  <a:gd name="connsiteY1" fmla="*/ 4508 h 171320"/>
                  <a:gd name="connsiteX2" fmla="*/ 22432 w 72681"/>
                  <a:gd name="connsiteY2" fmla="*/ 172506 h 17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81" h="171320">
                    <a:moveTo>
                      <a:pt x="22432" y="172506"/>
                    </a:moveTo>
                    <a:cubicBezTo>
                      <a:pt x="22432" y="172506"/>
                      <a:pt x="-29639" y="16709"/>
                      <a:pt x="40758" y="4508"/>
                    </a:cubicBezTo>
                    <a:cubicBezTo>
                      <a:pt x="111155" y="-7692"/>
                      <a:pt x="41277" y="165653"/>
                      <a:pt x="22432" y="172506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3" name="任意多边形: 形状 72"/>
              <p:cNvSpPr/>
              <p:nvPr/>
            </p:nvSpPr>
            <p:spPr>
              <a:xfrm>
                <a:off x="-3861047" y="-2252209"/>
                <a:ext cx="129788" cy="83064"/>
              </a:xfrm>
              <a:custGeom>
                <a:avLst/>
                <a:gdLst>
                  <a:gd name="connsiteX0" fmla="*/ 128284 w 129788"/>
                  <a:gd name="connsiteY0" fmla="*/ 3903 h 83064"/>
                  <a:gd name="connsiteX1" fmla="*/ 4725 w 129788"/>
                  <a:gd name="connsiteY1" fmla="*/ 60751 h 83064"/>
                  <a:gd name="connsiteX2" fmla="*/ 128284 w 129788"/>
                  <a:gd name="connsiteY2" fmla="*/ 3903 h 8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788" h="83064">
                    <a:moveTo>
                      <a:pt x="128284" y="3903"/>
                    </a:moveTo>
                    <a:cubicBezTo>
                      <a:pt x="128284" y="3903"/>
                      <a:pt x="-7942" y="1775"/>
                      <a:pt x="4725" y="60751"/>
                    </a:cubicBezTo>
                    <a:cubicBezTo>
                      <a:pt x="17393" y="119674"/>
                      <a:pt x="125013" y="35156"/>
                      <a:pt x="128284" y="3903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4" name="任意多边形: 形状 73"/>
              <p:cNvSpPr/>
              <p:nvPr/>
            </p:nvSpPr>
            <p:spPr>
              <a:xfrm>
                <a:off x="-3710909" y="-2369049"/>
                <a:ext cx="62298" cy="155746"/>
              </a:xfrm>
              <a:custGeom>
                <a:avLst/>
                <a:gdLst>
                  <a:gd name="connsiteX0" fmla="*/ 18899 w 62298"/>
                  <a:gd name="connsiteY0" fmla="*/ 152308 h 155745"/>
                  <a:gd name="connsiteX1" fmla="*/ 31982 w 62298"/>
                  <a:gd name="connsiteY1" fmla="*/ 4402 h 155745"/>
                  <a:gd name="connsiteX2" fmla="*/ 18899 w 62298"/>
                  <a:gd name="connsiteY2" fmla="*/ 152308 h 155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98" h="155745">
                    <a:moveTo>
                      <a:pt x="18899" y="152308"/>
                    </a:moveTo>
                    <a:cubicBezTo>
                      <a:pt x="18899" y="152308"/>
                      <a:pt x="-22374" y="14110"/>
                      <a:pt x="31982" y="4402"/>
                    </a:cubicBezTo>
                    <a:cubicBezTo>
                      <a:pt x="86337" y="-5358"/>
                      <a:pt x="52228" y="128479"/>
                      <a:pt x="18899" y="152308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5" name="任意多边形: 形状 74"/>
              <p:cNvSpPr/>
              <p:nvPr/>
            </p:nvSpPr>
            <p:spPr>
              <a:xfrm>
                <a:off x="-3767469" y="-2202932"/>
                <a:ext cx="109022" cy="88256"/>
              </a:xfrm>
              <a:custGeom>
                <a:avLst/>
                <a:gdLst>
                  <a:gd name="connsiteX0" fmla="*/ 109048 w 109021"/>
                  <a:gd name="connsiteY0" fmla="*/ 3894 h 88255"/>
                  <a:gd name="connsiteX1" fmla="*/ 5114 w 109021"/>
                  <a:gd name="connsiteY1" fmla="*/ 69255 h 88255"/>
                  <a:gd name="connsiteX2" fmla="*/ 109048 w 109021"/>
                  <a:gd name="connsiteY2" fmla="*/ 3894 h 88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21" h="88255">
                    <a:moveTo>
                      <a:pt x="109048" y="3894"/>
                    </a:moveTo>
                    <a:cubicBezTo>
                      <a:pt x="109048" y="3894"/>
                      <a:pt x="-9319" y="8878"/>
                      <a:pt x="5114" y="69255"/>
                    </a:cubicBezTo>
                    <a:cubicBezTo>
                      <a:pt x="19546" y="129632"/>
                      <a:pt x="95135" y="34628"/>
                      <a:pt x="109048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6" name="任意多边形: 形状 75"/>
              <p:cNvSpPr/>
              <p:nvPr/>
            </p:nvSpPr>
            <p:spPr>
              <a:xfrm>
                <a:off x="-3638477" y="-2311562"/>
                <a:ext cx="57107" cy="134980"/>
              </a:xfrm>
              <a:custGeom>
                <a:avLst/>
                <a:gdLst>
                  <a:gd name="connsiteX0" fmla="*/ 23042 w 57106"/>
                  <a:gd name="connsiteY0" fmla="*/ 134068 h 134979"/>
                  <a:gd name="connsiteX1" fmla="*/ 28234 w 57106"/>
                  <a:gd name="connsiteY1" fmla="*/ 4073 h 134979"/>
                  <a:gd name="connsiteX2" fmla="*/ 23042 w 57106"/>
                  <a:gd name="connsiteY2" fmla="*/ 134068 h 13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06" h="134979">
                    <a:moveTo>
                      <a:pt x="23042" y="134068"/>
                    </a:moveTo>
                    <a:cubicBezTo>
                      <a:pt x="23042" y="134068"/>
                      <a:pt x="-23318" y="9420"/>
                      <a:pt x="28234" y="4073"/>
                    </a:cubicBezTo>
                    <a:cubicBezTo>
                      <a:pt x="79785" y="-1275"/>
                      <a:pt x="51959" y="114808"/>
                      <a:pt x="23042" y="134068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7" name="任意多边形: 形状 76"/>
              <p:cNvSpPr/>
              <p:nvPr/>
            </p:nvSpPr>
            <p:spPr>
              <a:xfrm>
                <a:off x="-2643998" y="-3455179"/>
                <a:ext cx="114213" cy="145363"/>
              </a:xfrm>
              <a:custGeom>
                <a:avLst/>
                <a:gdLst>
                  <a:gd name="connsiteX0" fmla="*/ 3894 w 114213"/>
                  <a:gd name="connsiteY0" fmla="*/ 3894 h 145362"/>
                  <a:gd name="connsiteX1" fmla="*/ 87789 w 114213"/>
                  <a:gd name="connsiteY1" fmla="*/ 137160 h 145362"/>
                  <a:gd name="connsiteX2" fmla="*/ 3894 w 114213"/>
                  <a:gd name="connsiteY2" fmla="*/ 3894 h 14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13" h="145362">
                    <a:moveTo>
                      <a:pt x="3894" y="3894"/>
                    </a:moveTo>
                    <a:cubicBezTo>
                      <a:pt x="3894" y="3894"/>
                      <a:pt x="170645" y="86439"/>
                      <a:pt x="87789" y="137160"/>
                    </a:cubicBezTo>
                    <a:cubicBezTo>
                      <a:pt x="21025" y="178069"/>
                      <a:pt x="3894" y="3894"/>
                      <a:pt x="3894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8" name="任意多边形: 形状 77"/>
              <p:cNvSpPr/>
              <p:nvPr/>
            </p:nvSpPr>
            <p:spPr>
              <a:xfrm>
                <a:off x="-2752460" y="-3530040"/>
                <a:ext cx="67490" cy="186895"/>
              </a:xfrm>
              <a:custGeom>
                <a:avLst/>
                <a:gdLst>
                  <a:gd name="connsiteX0" fmla="*/ 35677 w 67489"/>
                  <a:gd name="connsiteY0" fmla="*/ 3894 h 186894"/>
                  <a:gd name="connsiteX1" fmla="*/ 38221 w 67489"/>
                  <a:gd name="connsiteY1" fmla="*/ 183624 h 186894"/>
                  <a:gd name="connsiteX2" fmla="*/ 35677 w 67489"/>
                  <a:gd name="connsiteY2" fmla="*/ 3894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489" h="186894">
                    <a:moveTo>
                      <a:pt x="35677" y="3894"/>
                    </a:moveTo>
                    <a:cubicBezTo>
                      <a:pt x="35677" y="3894"/>
                      <a:pt x="98287" y="158861"/>
                      <a:pt x="38221" y="183624"/>
                    </a:cubicBezTo>
                    <a:cubicBezTo>
                      <a:pt x="-21793" y="208440"/>
                      <a:pt x="9875" y="15263"/>
                      <a:pt x="35677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-2690617" y="-3531020"/>
                <a:ext cx="140171" cy="57107"/>
              </a:xfrm>
              <a:custGeom>
                <a:avLst/>
                <a:gdLst>
                  <a:gd name="connsiteX0" fmla="*/ 3894 w 140171"/>
                  <a:gd name="connsiteY0" fmla="*/ 32181 h 57106"/>
                  <a:gd name="connsiteX1" fmla="*/ 138509 w 140171"/>
                  <a:gd name="connsiteY1" fmla="*/ 29741 h 57106"/>
                  <a:gd name="connsiteX2" fmla="*/ 3894 w 140171"/>
                  <a:gd name="connsiteY2" fmla="*/ 32181 h 57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171" h="57106">
                    <a:moveTo>
                      <a:pt x="3894" y="32181"/>
                    </a:moveTo>
                    <a:cubicBezTo>
                      <a:pt x="3894" y="32181"/>
                      <a:pt x="127348" y="89339"/>
                      <a:pt x="138509" y="29741"/>
                    </a:cubicBezTo>
                    <a:cubicBezTo>
                      <a:pt x="149619" y="-29806"/>
                      <a:pt x="3894" y="32181"/>
                      <a:pt x="3894" y="32181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0" name="任意多边形: 形状 79"/>
              <p:cNvSpPr/>
              <p:nvPr/>
            </p:nvSpPr>
            <p:spPr>
              <a:xfrm>
                <a:off x="-2753798" y="-3620932"/>
                <a:ext cx="140171" cy="72681"/>
              </a:xfrm>
              <a:custGeom>
                <a:avLst/>
                <a:gdLst>
                  <a:gd name="connsiteX0" fmla="*/ 3894 w 140171"/>
                  <a:gd name="connsiteY0" fmla="*/ 66491 h 72681"/>
                  <a:gd name="connsiteX1" fmla="*/ 137679 w 140171"/>
                  <a:gd name="connsiteY1" fmla="*/ 26361 h 72681"/>
                  <a:gd name="connsiteX2" fmla="*/ 3894 w 140171"/>
                  <a:gd name="connsiteY2" fmla="*/ 66491 h 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171" h="72681">
                    <a:moveTo>
                      <a:pt x="3894" y="66491"/>
                    </a:moveTo>
                    <a:cubicBezTo>
                      <a:pt x="3894" y="66491"/>
                      <a:pt x="144169" y="85908"/>
                      <a:pt x="137679" y="26361"/>
                    </a:cubicBezTo>
                    <a:cubicBezTo>
                      <a:pt x="131138" y="-33238"/>
                      <a:pt x="25335" y="41831"/>
                      <a:pt x="3894" y="66491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1" name="任意多边形: 形状 80"/>
              <p:cNvSpPr/>
              <p:nvPr/>
            </p:nvSpPr>
            <p:spPr>
              <a:xfrm>
                <a:off x="-2835369" y="-3584188"/>
                <a:ext cx="72681" cy="176512"/>
              </a:xfrm>
              <a:custGeom>
                <a:avLst/>
                <a:gdLst>
                  <a:gd name="connsiteX0" fmla="*/ 50474 w 72681"/>
                  <a:gd name="connsiteY0" fmla="*/ 3894 h 176511"/>
                  <a:gd name="connsiteX1" fmla="*/ 35314 w 72681"/>
                  <a:gd name="connsiteY1" fmla="*/ 172203 h 176511"/>
                  <a:gd name="connsiteX2" fmla="*/ 50474 w 72681"/>
                  <a:gd name="connsiteY2" fmla="*/ 3894 h 176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681" h="176511">
                    <a:moveTo>
                      <a:pt x="50474" y="3894"/>
                    </a:moveTo>
                    <a:cubicBezTo>
                      <a:pt x="50474" y="3894"/>
                      <a:pt x="105452" y="158705"/>
                      <a:pt x="35314" y="172203"/>
                    </a:cubicBezTo>
                    <a:cubicBezTo>
                      <a:pt x="-34875" y="185753"/>
                      <a:pt x="31784" y="11058"/>
                      <a:pt x="50474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2" name="任意多边形: 形状 81"/>
              <p:cNvSpPr/>
              <p:nvPr/>
            </p:nvSpPr>
            <p:spPr>
              <a:xfrm>
                <a:off x="-2822222" y="-3689337"/>
                <a:ext cx="129788" cy="83064"/>
              </a:xfrm>
              <a:custGeom>
                <a:avLst/>
                <a:gdLst>
                  <a:gd name="connsiteX0" fmla="*/ 3894 w 129788"/>
                  <a:gd name="connsiteY0" fmla="*/ 82981 h 83064"/>
                  <a:gd name="connsiteX1" fmla="*/ 126361 w 129788"/>
                  <a:gd name="connsiteY1" fmla="*/ 23849 h 83064"/>
                  <a:gd name="connsiteX2" fmla="*/ 3894 w 129788"/>
                  <a:gd name="connsiteY2" fmla="*/ 82981 h 8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788" h="83064">
                    <a:moveTo>
                      <a:pt x="3894" y="82981"/>
                    </a:moveTo>
                    <a:cubicBezTo>
                      <a:pt x="3894" y="82981"/>
                      <a:pt x="140119" y="82514"/>
                      <a:pt x="126361" y="23849"/>
                    </a:cubicBezTo>
                    <a:cubicBezTo>
                      <a:pt x="112604" y="-34867"/>
                      <a:pt x="6593" y="51624"/>
                      <a:pt x="3894" y="82981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3" name="任意多边形: 形状 82"/>
              <p:cNvSpPr/>
              <p:nvPr/>
            </p:nvSpPr>
            <p:spPr>
              <a:xfrm>
                <a:off x="-2903110" y="-3641087"/>
                <a:ext cx="62298" cy="155746"/>
              </a:xfrm>
              <a:custGeom>
                <a:avLst/>
                <a:gdLst>
                  <a:gd name="connsiteX0" fmla="*/ 43457 w 62298"/>
                  <a:gd name="connsiteY0" fmla="*/ 3894 h 155745"/>
                  <a:gd name="connsiteX1" fmla="*/ 33126 w 62298"/>
                  <a:gd name="connsiteY1" fmla="*/ 152060 h 155745"/>
                  <a:gd name="connsiteX2" fmla="*/ 43457 w 62298"/>
                  <a:gd name="connsiteY2" fmla="*/ 3894 h 155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298" h="155745">
                    <a:moveTo>
                      <a:pt x="43457" y="3894"/>
                    </a:moveTo>
                    <a:cubicBezTo>
                      <a:pt x="43457" y="3894"/>
                      <a:pt x="87326" y="141313"/>
                      <a:pt x="33126" y="152060"/>
                    </a:cubicBezTo>
                    <a:cubicBezTo>
                      <a:pt x="-21022" y="162806"/>
                      <a:pt x="10595" y="28346"/>
                      <a:pt x="43457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-2897448" y="-3744790"/>
                <a:ext cx="109022" cy="93447"/>
              </a:xfrm>
              <a:custGeom>
                <a:avLst/>
                <a:gdLst>
                  <a:gd name="connsiteX0" fmla="*/ 3894 w 109021"/>
                  <a:gd name="connsiteY0" fmla="*/ 90568 h 93447"/>
                  <a:gd name="connsiteX1" fmla="*/ 106582 w 109021"/>
                  <a:gd name="connsiteY1" fmla="*/ 23234 h 93447"/>
                  <a:gd name="connsiteX2" fmla="*/ 3894 w 109021"/>
                  <a:gd name="connsiteY2" fmla="*/ 90568 h 9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021" h="93447">
                    <a:moveTo>
                      <a:pt x="3894" y="90568"/>
                    </a:moveTo>
                    <a:cubicBezTo>
                      <a:pt x="3894" y="90568"/>
                      <a:pt x="122157" y="83352"/>
                      <a:pt x="106582" y="23234"/>
                    </a:cubicBezTo>
                    <a:cubicBezTo>
                      <a:pt x="91008" y="-36884"/>
                      <a:pt x="17184" y="59523"/>
                      <a:pt x="3894" y="90568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5" name="任意多边形: 形状 84"/>
              <p:cNvSpPr/>
              <p:nvPr/>
            </p:nvSpPr>
            <p:spPr>
              <a:xfrm>
                <a:off x="-2973124" y="-3678881"/>
                <a:ext cx="57107" cy="134980"/>
              </a:xfrm>
              <a:custGeom>
                <a:avLst/>
                <a:gdLst>
                  <a:gd name="connsiteX0" fmla="*/ 36168 w 57106"/>
                  <a:gd name="connsiteY0" fmla="*/ 3894 h 134979"/>
                  <a:gd name="connsiteX1" fmla="*/ 33417 w 57106"/>
                  <a:gd name="connsiteY1" fmla="*/ 133993 h 134979"/>
                  <a:gd name="connsiteX2" fmla="*/ 36168 w 57106"/>
                  <a:gd name="connsiteY2" fmla="*/ 3894 h 13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06" h="134979">
                    <a:moveTo>
                      <a:pt x="36168" y="3894"/>
                    </a:moveTo>
                    <a:cubicBezTo>
                      <a:pt x="36168" y="3894"/>
                      <a:pt x="84865" y="127660"/>
                      <a:pt x="33417" y="133993"/>
                    </a:cubicBezTo>
                    <a:cubicBezTo>
                      <a:pt x="-18031" y="140327"/>
                      <a:pt x="7615" y="23725"/>
                      <a:pt x="36168" y="3894"/>
                    </a:cubicBezTo>
                    <a:close/>
                  </a:path>
                </a:pathLst>
              </a:custGeom>
              <a:solidFill>
                <a:srgbClr val="A3B27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sp>
          <p:nvSpPr>
            <p:cNvPr id="64" name="任意多边形: 形状 63"/>
            <p:cNvSpPr/>
            <p:nvPr/>
          </p:nvSpPr>
          <p:spPr>
            <a:xfrm>
              <a:off x="3177175" y="2213823"/>
              <a:ext cx="1105036" cy="1105035"/>
            </a:xfrm>
            <a:custGeom>
              <a:avLst/>
              <a:gdLst>
                <a:gd name="connsiteX0" fmla="*/ 182260 w 306299"/>
                <a:gd name="connsiteY0" fmla="*/ 31583 h 306299"/>
                <a:gd name="connsiteX1" fmla="*/ 274882 w 306299"/>
                <a:gd name="connsiteY1" fmla="*/ 182260 h 306299"/>
                <a:gd name="connsiteX2" fmla="*/ 124205 w 306299"/>
                <a:gd name="connsiteY2" fmla="*/ 274882 h 306299"/>
                <a:gd name="connsiteX3" fmla="*/ 31583 w 306299"/>
                <a:gd name="connsiteY3" fmla="*/ 124205 h 306299"/>
                <a:gd name="connsiteX4" fmla="*/ 182260 w 306299"/>
                <a:gd name="connsiteY4" fmla="*/ 31583 h 30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99" h="306299">
                  <a:moveTo>
                    <a:pt x="182260" y="31583"/>
                  </a:moveTo>
                  <a:cubicBezTo>
                    <a:pt x="249445" y="47615"/>
                    <a:pt x="290914" y="115075"/>
                    <a:pt x="274882" y="182260"/>
                  </a:cubicBezTo>
                  <a:cubicBezTo>
                    <a:pt x="258851" y="249445"/>
                    <a:pt x="191391" y="290913"/>
                    <a:pt x="124205" y="274882"/>
                  </a:cubicBezTo>
                  <a:cubicBezTo>
                    <a:pt x="57020" y="258851"/>
                    <a:pt x="15551" y="191391"/>
                    <a:pt x="31583" y="124205"/>
                  </a:cubicBezTo>
                  <a:cubicBezTo>
                    <a:pt x="47614" y="57020"/>
                    <a:pt x="115074" y="15552"/>
                    <a:pt x="182260" y="31583"/>
                  </a:cubicBezTo>
                  <a:close/>
                </a:path>
              </a:pathLst>
            </a:custGeom>
            <a:solidFill>
              <a:srgbClr val="FF9A37"/>
            </a:solidFill>
            <a:ln w="51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306307" y="2311110"/>
              <a:ext cx="857562" cy="1013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620667" y="4998012"/>
            <a:ext cx="8968820" cy="904892"/>
            <a:chOff x="1620667" y="4998012"/>
            <a:chExt cx="8968820" cy="904892"/>
          </a:xfrm>
        </p:grpSpPr>
        <p:sp>
          <p:nvSpPr>
            <p:cNvPr id="87" name="文本框 86"/>
            <p:cNvSpPr txBox="1"/>
            <p:nvPr/>
          </p:nvSpPr>
          <p:spPr>
            <a:xfrm>
              <a:off x="2156693" y="5195018"/>
              <a:ext cx="78278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此处输入你的正文，为了最终演示发布的良好效果，请尽量言简意赅的阐述观点；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 algn="ctr"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88" name="直接连接符 87"/>
            <p:cNvCxnSpPr/>
            <p:nvPr/>
          </p:nvCxnSpPr>
          <p:spPr>
            <a:xfrm flipH="1">
              <a:off x="1620667" y="4998012"/>
              <a:ext cx="8968820" cy="0"/>
            </a:xfrm>
            <a:prstGeom prst="line">
              <a:avLst/>
            </a:prstGeom>
            <a:ln w="254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253039" y="1538753"/>
            <a:ext cx="5685920" cy="3816729"/>
            <a:chOff x="3253039" y="1590347"/>
            <a:chExt cx="5685920" cy="3816729"/>
          </a:xfrm>
        </p:grpSpPr>
        <p:sp>
          <p:nvSpPr>
            <p:cNvPr id="6" name="文本框 5"/>
            <p:cNvSpPr txBox="1"/>
            <p:nvPr/>
          </p:nvSpPr>
          <p:spPr>
            <a:xfrm>
              <a:off x="4593024" y="3134856"/>
              <a:ext cx="300595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总结与归纳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75152" y="3840595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66202A">
                      <a:alpha val="80000"/>
                    </a:srgb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总结课程重点知识与内容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432893" y="1590347"/>
              <a:ext cx="1326213" cy="1325324"/>
              <a:chOff x="1947077" y="3103486"/>
              <a:chExt cx="1458834" cy="14578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947077" y="3103486"/>
                <a:ext cx="1458834" cy="1457856"/>
                <a:chOff x="5774219" y="1205780"/>
                <a:chExt cx="643561" cy="643130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5774219" y="1205780"/>
                  <a:ext cx="643561" cy="643130"/>
                  <a:chOff x="-4098299" y="-3754262"/>
                  <a:chExt cx="1658606" cy="1657494"/>
                </a:xfrm>
              </p:grpSpPr>
              <p:sp>
                <p:nvSpPr>
                  <p:cNvPr id="13" name="任意多边形: 形状 12"/>
                  <p:cNvSpPr/>
                  <p:nvPr/>
                </p:nvSpPr>
                <p:spPr>
                  <a:xfrm>
                    <a:off x="-3986766" y="-3202562"/>
                    <a:ext cx="1547073" cy="1105794"/>
                  </a:xfrm>
                  <a:custGeom>
                    <a:avLst/>
                    <a:gdLst>
                      <a:gd name="connsiteX0" fmla="*/ 719733 w 1547073"/>
                      <a:gd name="connsiteY0" fmla="*/ 1106991 h 1105794"/>
                      <a:gd name="connsiteX1" fmla="*/ 4809 w 1547073"/>
                      <a:gd name="connsiteY1" fmla="*/ 696393 h 1105794"/>
                      <a:gd name="connsiteX2" fmla="*/ 7197 w 1547073"/>
                      <a:gd name="connsiteY2" fmla="*/ 687204 h 1105794"/>
                      <a:gd name="connsiteX3" fmla="*/ 16386 w 1547073"/>
                      <a:gd name="connsiteY3" fmla="*/ 689592 h 1105794"/>
                      <a:gd name="connsiteX4" fmla="*/ 719733 w 1547073"/>
                      <a:gd name="connsiteY4" fmla="*/ 1093545 h 1105794"/>
                      <a:gd name="connsiteX5" fmla="*/ 1533712 w 1547073"/>
                      <a:gd name="connsiteY5" fmla="*/ 279566 h 1105794"/>
                      <a:gd name="connsiteX6" fmla="*/ 1488961 w 1547073"/>
                      <a:gd name="connsiteY6" fmla="*/ 12774 h 1105794"/>
                      <a:gd name="connsiteX7" fmla="*/ 1493114 w 1547073"/>
                      <a:gd name="connsiteY7" fmla="*/ 4260 h 1105794"/>
                      <a:gd name="connsiteX8" fmla="*/ 1501628 w 1547073"/>
                      <a:gd name="connsiteY8" fmla="*/ 8413 h 1105794"/>
                      <a:gd name="connsiteX9" fmla="*/ 1547106 w 1547073"/>
                      <a:gd name="connsiteY9" fmla="*/ 279618 h 1105794"/>
                      <a:gd name="connsiteX10" fmla="*/ 719733 w 1547073"/>
                      <a:gd name="connsiteY10" fmla="*/ 110699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7073" h="1105794">
                        <a:moveTo>
                          <a:pt x="719733" y="1106991"/>
                        </a:moveTo>
                        <a:cubicBezTo>
                          <a:pt x="426724" y="1106991"/>
                          <a:pt x="152819" y="949636"/>
                          <a:pt x="4809" y="696393"/>
                        </a:cubicBezTo>
                        <a:cubicBezTo>
                          <a:pt x="2940" y="693175"/>
                          <a:pt x="4030" y="689073"/>
                          <a:pt x="7197" y="687204"/>
                        </a:cubicBezTo>
                        <a:cubicBezTo>
                          <a:pt x="10416" y="685335"/>
                          <a:pt x="14517" y="686426"/>
                          <a:pt x="16386" y="689592"/>
                        </a:cubicBezTo>
                        <a:cubicBezTo>
                          <a:pt x="161956" y="938785"/>
                          <a:pt x="431448" y="1093545"/>
                          <a:pt x="719733" y="1093545"/>
                        </a:cubicBezTo>
                        <a:cubicBezTo>
                          <a:pt x="1168540" y="1093545"/>
                          <a:pt x="1533712" y="728373"/>
                          <a:pt x="1533712" y="279566"/>
                        </a:cubicBezTo>
                        <a:cubicBezTo>
                          <a:pt x="1533712" y="188143"/>
                          <a:pt x="1518657" y="98330"/>
                          <a:pt x="1488961" y="12774"/>
                        </a:cubicBezTo>
                        <a:cubicBezTo>
                          <a:pt x="1487767" y="9295"/>
                          <a:pt x="1489584" y="5454"/>
                          <a:pt x="1493114" y="4260"/>
                        </a:cubicBezTo>
                        <a:cubicBezTo>
                          <a:pt x="1496645" y="3066"/>
                          <a:pt x="1500434" y="4883"/>
                          <a:pt x="1501628" y="8413"/>
                        </a:cubicBezTo>
                        <a:cubicBezTo>
                          <a:pt x="1531791" y="95423"/>
                          <a:pt x="1547106" y="186690"/>
                          <a:pt x="1547106" y="279618"/>
                        </a:cubicBezTo>
                        <a:cubicBezTo>
                          <a:pt x="1547106" y="735849"/>
                          <a:pt x="1175964" y="1106991"/>
                          <a:pt x="719733" y="11069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4" name="任意多边形: 形状 13"/>
                  <p:cNvSpPr/>
                  <p:nvPr/>
                </p:nvSpPr>
                <p:spPr>
                  <a:xfrm>
                    <a:off x="-4098299" y="-3754262"/>
                    <a:ext cx="1541882" cy="1105794"/>
                  </a:xfrm>
                  <a:custGeom>
                    <a:avLst/>
                    <a:gdLst>
                      <a:gd name="connsiteX0" fmla="*/ 54200 w 1541881"/>
                      <a:gd name="connsiteY0" fmla="*/ 1102731 h 1105794"/>
                      <a:gd name="connsiteX1" fmla="*/ 47866 w 1541881"/>
                      <a:gd name="connsiteY1" fmla="*/ 1098163 h 1105794"/>
                      <a:gd name="connsiteX2" fmla="*/ 3894 w 1541881"/>
                      <a:gd name="connsiteY2" fmla="*/ 831267 h 1105794"/>
                      <a:gd name="connsiteX3" fmla="*/ 831266 w 1541881"/>
                      <a:gd name="connsiteY3" fmla="*/ 3894 h 1105794"/>
                      <a:gd name="connsiteX4" fmla="*/ 1541830 w 1541881"/>
                      <a:gd name="connsiteY4" fmla="*/ 407171 h 1105794"/>
                      <a:gd name="connsiteX5" fmla="*/ 1539546 w 1541881"/>
                      <a:gd name="connsiteY5" fmla="*/ 416360 h 1105794"/>
                      <a:gd name="connsiteX6" fmla="*/ 1530357 w 1541881"/>
                      <a:gd name="connsiteY6" fmla="*/ 414024 h 1105794"/>
                      <a:gd name="connsiteX7" fmla="*/ 831318 w 1541881"/>
                      <a:gd name="connsiteY7" fmla="*/ 17288 h 1105794"/>
                      <a:gd name="connsiteX8" fmla="*/ 17340 w 1541881"/>
                      <a:gd name="connsiteY8" fmla="*/ 831267 h 1105794"/>
                      <a:gd name="connsiteX9" fmla="*/ 60585 w 1541881"/>
                      <a:gd name="connsiteY9" fmla="*/ 1093802 h 1105794"/>
                      <a:gd name="connsiteX10" fmla="*/ 56380 w 1541881"/>
                      <a:gd name="connsiteY10" fmla="*/ 1102316 h 1105794"/>
                      <a:gd name="connsiteX11" fmla="*/ 54200 w 1541881"/>
                      <a:gd name="connsiteY11" fmla="*/ 1102731 h 1105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41881" h="1105794">
                        <a:moveTo>
                          <a:pt x="54200" y="1102731"/>
                        </a:moveTo>
                        <a:cubicBezTo>
                          <a:pt x="51396" y="1102731"/>
                          <a:pt x="48800" y="1100966"/>
                          <a:pt x="47866" y="1098163"/>
                        </a:cubicBezTo>
                        <a:cubicBezTo>
                          <a:pt x="18689" y="1012451"/>
                          <a:pt x="3894" y="922689"/>
                          <a:pt x="3894" y="831267"/>
                        </a:cubicBezTo>
                        <a:cubicBezTo>
                          <a:pt x="3894" y="375035"/>
                          <a:pt x="375035" y="3894"/>
                          <a:pt x="831266" y="3894"/>
                        </a:cubicBezTo>
                        <a:cubicBezTo>
                          <a:pt x="1120798" y="3894"/>
                          <a:pt x="1393041" y="158393"/>
                          <a:pt x="1541830" y="407171"/>
                        </a:cubicBezTo>
                        <a:cubicBezTo>
                          <a:pt x="1543751" y="410338"/>
                          <a:pt x="1542713" y="414439"/>
                          <a:pt x="1539546" y="416360"/>
                        </a:cubicBezTo>
                        <a:cubicBezTo>
                          <a:pt x="1536379" y="418229"/>
                          <a:pt x="1532278" y="417243"/>
                          <a:pt x="1530357" y="414024"/>
                        </a:cubicBezTo>
                        <a:cubicBezTo>
                          <a:pt x="1383956" y="169296"/>
                          <a:pt x="1116125" y="17288"/>
                          <a:pt x="831318" y="17288"/>
                        </a:cubicBezTo>
                        <a:cubicBezTo>
                          <a:pt x="382460" y="17288"/>
                          <a:pt x="17340" y="382459"/>
                          <a:pt x="17340" y="831267"/>
                        </a:cubicBezTo>
                        <a:cubicBezTo>
                          <a:pt x="17340" y="921184"/>
                          <a:pt x="31876" y="1009491"/>
                          <a:pt x="60585" y="1093802"/>
                        </a:cubicBezTo>
                        <a:cubicBezTo>
                          <a:pt x="61779" y="1097280"/>
                          <a:pt x="59910" y="1101122"/>
                          <a:pt x="56380" y="1102316"/>
                        </a:cubicBezTo>
                        <a:cubicBezTo>
                          <a:pt x="55653" y="1102627"/>
                          <a:pt x="54926" y="1102731"/>
                          <a:pt x="54200" y="110273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5" name="任意多边形: 形状 14"/>
                  <p:cNvSpPr/>
                  <p:nvPr/>
                </p:nvSpPr>
                <p:spPr>
                  <a:xfrm>
                    <a:off x="-4017012" y="-2551321"/>
                    <a:ext cx="109022" cy="145363"/>
                  </a:xfrm>
                  <a:custGeom>
                    <a:avLst/>
                    <a:gdLst>
                      <a:gd name="connsiteX0" fmla="*/ 108983 w 109021"/>
                      <a:gd name="connsiteY0" fmla="*/ 144570 h 145362"/>
                      <a:gd name="connsiteX1" fmla="*/ 27632 w 109021"/>
                      <a:gd name="connsiteY1" fmla="*/ 9746 h 145362"/>
                      <a:gd name="connsiteX2" fmla="*/ 108983 w 109021"/>
                      <a:gd name="connsiteY2" fmla="*/ 144570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145362">
                        <a:moveTo>
                          <a:pt x="108983" y="144570"/>
                        </a:moveTo>
                        <a:cubicBezTo>
                          <a:pt x="108983" y="144570"/>
                          <a:pt x="-56211" y="58910"/>
                          <a:pt x="27632" y="9746"/>
                        </a:cubicBezTo>
                        <a:cubicBezTo>
                          <a:pt x="95173" y="-29865"/>
                          <a:pt x="108983" y="144570"/>
                          <a:pt x="108983" y="14457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6" name="任意多边形: 形状 15"/>
                  <p:cNvSpPr/>
                  <p:nvPr/>
                </p:nvSpPr>
                <p:spPr>
                  <a:xfrm>
                    <a:off x="-3862988" y="-2516126"/>
                    <a:ext cx="67490" cy="186895"/>
                  </a:xfrm>
                  <a:custGeom>
                    <a:avLst/>
                    <a:gdLst>
                      <a:gd name="connsiteX0" fmla="*/ 30184 w 67489"/>
                      <a:gd name="connsiteY0" fmla="*/ 185690 h 186894"/>
                      <a:gd name="connsiteX1" fmla="*/ 31014 w 67489"/>
                      <a:gd name="connsiteY1" fmla="*/ 5908 h 186894"/>
                      <a:gd name="connsiteX2" fmla="*/ 30184 w 67489"/>
                      <a:gd name="connsiteY2" fmla="*/ 185690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0184" y="185690"/>
                        </a:moveTo>
                        <a:cubicBezTo>
                          <a:pt x="30184" y="185690"/>
                          <a:pt x="-29519" y="29581"/>
                          <a:pt x="31014" y="5908"/>
                        </a:cubicBezTo>
                        <a:cubicBezTo>
                          <a:pt x="91547" y="-17766"/>
                          <a:pt x="56193" y="174840"/>
                          <a:pt x="30184" y="185690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7" name="任意多边形: 形状 16"/>
                  <p:cNvSpPr/>
                  <p:nvPr/>
                </p:nvSpPr>
                <p:spPr>
                  <a:xfrm>
                    <a:off x="-4001528" y="-2388657"/>
                    <a:ext cx="140171" cy="57107"/>
                  </a:xfrm>
                  <a:custGeom>
                    <a:avLst/>
                    <a:gdLst>
                      <a:gd name="connsiteX0" fmla="*/ 139236 w 140171"/>
                      <a:gd name="connsiteY0" fmla="*/ 30343 h 57106"/>
                      <a:gd name="connsiteX1" fmla="*/ 4620 w 140171"/>
                      <a:gd name="connsiteY1" fmla="*/ 30240 h 57106"/>
                      <a:gd name="connsiteX2" fmla="*/ 139236 w 140171"/>
                      <a:gd name="connsiteY2" fmla="*/ 30343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139236" y="30343"/>
                        </a:moveTo>
                        <a:cubicBezTo>
                          <a:pt x="139236" y="30343"/>
                          <a:pt x="16872" y="-29099"/>
                          <a:pt x="4620" y="30240"/>
                        </a:cubicBezTo>
                        <a:cubicBezTo>
                          <a:pt x="-7632" y="89579"/>
                          <a:pt x="139236" y="30343"/>
                          <a:pt x="139236" y="3034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8" name="任意多边形: 形状 17"/>
                  <p:cNvSpPr/>
                  <p:nvPr/>
                </p:nvSpPr>
                <p:spPr>
                  <a:xfrm>
                    <a:off x="-3938760" y="-2309450"/>
                    <a:ext cx="140171" cy="67490"/>
                  </a:xfrm>
                  <a:custGeom>
                    <a:avLst/>
                    <a:gdLst>
                      <a:gd name="connsiteX0" fmla="*/ 138558 w 140171"/>
                      <a:gd name="connsiteY0" fmla="*/ 7879 h 67489"/>
                      <a:gd name="connsiteX1" fmla="*/ 4046 w 140171"/>
                      <a:gd name="connsiteY1" fmla="*/ 45517 h 67489"/>
                      <a:gd name="connsiteX2" fmla="*/ 138558 w 140171"/>
                      <a:gd name="connsiteY2" fmla="*/ 7879 h 67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67489">
                        <a:moveTo>
                          <a:pt x="138558" y="7879"/>
                        </a:moveTo>
                        <a:cubicBezTo>
                          <a:pt x="138558" y="7879"/>
                          <a:pt x="-1353" y="-14185"/>
                          <a:pt x="4046" y="45517"/>
                        </a:cubicBezTo>
                        <a:cubicBezTo>
                          <a:pt x="9445" y="105220"/>
                          <a:pt x="116650" y="32176"/>
                          <a:pt x="138558" y="7879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19" name="任意多边形: 形状 18"/>
                  <p:cNvSpPr/>
                  <p:nvPr/>
                </p:nvSpPr>
                <p:spPr>
                  <a:xfrm>
                    <a:off x="-3788110" y="-2447496"/>
                    <a:ext cx="72681" cy="171320"/>
                  </a:xfrm>
                  <a:custGeom>
                    <a:avLst/>
                    <a:gdLst>
                      <a:gd name="connsiteX0" fmla="*/ 22432 w 72681"/>
                      <a:gd name="connsiteY0" fmla="*/ 172506 h 171320"/>
                      <a:gd name="connsiteX1" fmla="*/ 40758 w 72681"/>
                      <a:gd name="connsiteY1" fmla="*/ 4508 h 171320"/>
                      <a:gd name="connsiteX2" fmla="*/ 22432 w 72681"/>
                      <a:gd name="connsiteY2" fmla="*/ 172506 h 171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1320">
                        <a:moveTo>
                          <a:pt x="22432" y="172506"/>
                        </a:moveTo>
                        <a:cubicBezTo>
                          <a:pt x="22432" y="172506"/>
                          <a:pt x="-29639" y="16709"/>
                          <a:pt x="40758" y="4508"/>
                        </a:cubicBezTo>
                        <a:cubicBezTo>
                          <a:pt x="111155" y="-7692"/>
                          <a:pt x="41277" y="165653"/>
                          <a:pt x="22432" y="172506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0" name="任意多边形: 形状 19"/>
                  <p:cNvSpPr/>
                  <p:nvPr/>
                </p:nvSpPr>
                <p:spPr>
                  <a:xfrm>
                    <a:off x="-3861047" y="-2252209"/>
                    <a:ext cx="129788" cy="83064"/>
                  </a:xfrm>
                  <a:custGeom>
                    <a:avLst/>
                    <a:gdLst>
                      <a:gd name="connsiteX0" fmla="*/ 128284 w 129788"/>
                      <a:gd name="connsiteY0" fmla="*/ 3903 h 83064"/>
                      <a:gd name="connsiteX1" fmla="*/ 4725 w 129788"/>
                      <a:gd name="connsiteY1" fmla="*/ 60751 h 83064"/>
                      <a:gd name="connsiteX2" fmla="*/ 128284 w 129788"/>
                      <a:gd name="connsiteY2" fmla="*/ 3903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128284" y="3903"/>
                        </a:moveTo>
                        <a:cubicBezTo>
                          <a:pt x="128284" y="3903"/>
                          <a:pt x="-7942" y="1775"/>
                          <a:pt x="4725" y="60751"/>
                        </a:cubicBezTo>
                        <a:cubicBezTo>
                          <a:pt x="17393" y="119674"/>
                          <a:pt x="125013" y="35156"/>
                          <a:pt x="128284" y="3903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1" name="任意多边形: 形状 20"/>
                  <p:cNvSpPr/>
                  <p:nvPr/>
                </p:nvSpPr>
                <p:spPr>
                  <a:xfrm>
                    <a:off x="-3710909" y="-2369049"/>
                    <a:ext cx="62298" cy="155746"/>
                  </a:xfrm>
                  <a:custGeom>
                    <a:avLst/>
                    <a:gdLst>
                      <a:gd name="connsiteX0" fmla="*/ 18899 w 62298"/>
                      <a:gd name="connsiteY0" fmla="*/ 152308 h 155745"/>
                      <a:gd name="connsiteX1" fmla="*/ 31982 w 62298"/>
                      <a:gd name="connsiteY1" fmla="*/ 4402 h 155745"/>
                      <a:gd name="connsiteX2" fmla="*/ 18899 w 62298"/>
                      <a:gd name="connsiteY2" fmla="*/ 152308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18899" y="152308"/>
                        </a:moveTo>
                        <a:cubicBezTo>
                          <a:pt x="18899" y="152308"/>
                          <a:pt x="-22374" y="14110"/>
                          <a:pt x="31982" y="4402"/>
                        </a:cubicBezTo>
                        <a:cubicBezTo>
                          <a:pt x="86337" y="-5358"/>
                          <a:pt x="52228" y="128479"/>
                          <a:pt x="18899" y="15230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2" name="任意多边形: 形状 21"/>
                  <p:cNvSpPr/>
                  <p:nvPr/>
                </p:nvSpPr>
                <p:spPr>
                  <a:xfrm>
                    <a:off x="-3767469" y="-2202932"/>
                    <a:ext cx="109022" cy="88256"/>
                  </a:xfrm>
                  <a:custGeom>
                    <a:avLst/>
                    <a:gdLst>
                      <a:gd name="connsiteX0" fmla="*/ 109048 w 109021"/>
                      <a:gd name="connsiteY0" fmla="*/ 3894 h 88255"/>
                      <a:gd name="connsiteX1" fmla="*/ 5114 w 109021"/>
                      <a:gd name="connsiteY1" fmla="*/ 69255 h 88255"/>
                      <a:gd name="connsiteX2" fmla="*/ 109048 w 109021"/>
                      <a:gd name="connsiteY2" fmla="*/ 3894 h 8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88255">
                        <a:moveTo>
                          <a:pt x="109048" y="3894"/>
                        </a:moveTo>
                        <a:cubicBezTo>
                          <a:pt x="109048" y="3894"/>
                          <a:pt x="-9319" y="8878"/>
                          <a:pt x="5114" y="69255"/>
                        </a:cubicBezTo>
                        <a:cubicBezTo>
                          <a:pt x="19546" y="129632"/>
                          <a:pt x="95135" y="34628"/>
                          <a:pt x="10904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3" name="任意多边形: 形状 22"/>
                  <p:cNvSpPr/>
                  <p:nvPr/>
                </p:nvSpPr>
                <p:spPr>
                  <a:xfrm>
                    <a:off x="-3638477" y="-2311562"/>
                    <a:ext cx="57107" cy="134980"/>
                  </a:xfrm>
                  <a:custGeom>
                    <a:avLst/>
                    <a:gdLst>
                      <a:gd name="connsiteX0" fmla="*/ 23042 w 57106"/>
                      <a:gd name="connsiteY0" fmla="*/ 134068 h 134979"/>
                      <a:gd name="connsiteX1" fmla="*/ 28234 w 57106"/>
                      <a:gd name="connsiteY1" fmla="*/ 4073 h 134979"/>
                      <a:gd name="connsiteX2" fmla="*/ 23042 w 57106"/>
                      <a:gd name="connsiteY2" fmla="*/ 134068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23042" y="134068"/>
                        </a:moveTo>
                        <a:cubicBezTo>
                          <a:pt x="23042" y="134068"/>
                          <a:pt x="-23318" y="9420"/>
                          <a:pt x="28234" y="4073"/>
                        </a:cubicBezTo>
                        <a:cubicBezTo>
                          <a:pt x="79785" y="-1275"/>
                          <a:pt x="51959" y="114808"/>
                          <a:pt x="23042" y="1340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-2643998" y="-3455179"/>
                    <a:ext cx="114213" cy="145363"/>
                  </a:xfrm>
                  <a:custGeom>
                    <a:avLst/>
                    <a:gdLst>
                      <a:gd name="connsiteX0" fmla="*/ 3894 w 114213"/>
                      <a:gd name="connsiteY0" fmla="*/ 3894 h 145362"/>
                      <a:gd name="connsiteX1" fmla="*/ 87789 w 114213"/>
                      <a:gd name="connsiteY1" fmla="*/ 137160 h 145362"/>
                      <a:gd name="connsiteX2" fmla="*/ 3894 w 114213"/>
                      <a:gd name="connsiteY2" fmla="*/ 3894 h 145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4213" h="145362">
                        <a:moveTo>
                          <a:pt x="3894" y="3894"/>
                        </a:moveTo>
                        <a:cubicBezTo>
                          <a:pt x="3894" y="3894"/>
                          <a:pt x="170645" y="86439"/>
                          <a:pt x="87789" y="137160"/>
                        </a:cubicBezTo>
                        <a:cubicBezTo>
                          <a:pt x="21025" y="178069"/>
                          <a:pt x="3894" y="3894"/>
                          <a:pt x="389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5" name="任意多边形: 形状 24"/>
                  <p:cNvSpPr/>
                  <p:nvPr/>
                </p:nvSpPr>
                <p:spPr>
                  <a:xfrm>
                    <a:off x="-2752460" y="-3530040"/>
                    <a:ext cx="67490" cy="186895"/>
                  </a:xfrm>
                  <a:custGeom>
                    <a:avLst/>
                    <a:gdLst>
                      <a:gd name="connsiteX0" fmla="*/ 35677 w 67489"/>
                      <a:gd name="connsiteY0" fmla="*/ 3894 h 186894"/>
                      <a:gd name="connsiteX1" fmla="*/ 38221 w 67489"/>
                      <a:gd name="connsiteY1" fmla="*/ 183624 h 186894"/>
                      <a:gd name="connsiteX2" fmla="*/ 35677 w 67489"/>
                      <a:gd name="connsiteY2" fmla="*/ 3894 h 186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7489" h="186894">
                        <a:moveTo>
                          <a:pt x="35677" y="3894"/>
                        </a:moveTo>
                        <a:cubicBezTo>
                          <a:pt x="35677" y="3894"/>
                          <a:pt x="98287" y="158861"/>
                          <a:pt x="38221" y="183624"/>
                        </a:cubicBezTo>
                        <a:cubicBezTo>
                          <a:pt x="-21793" y="208440"/>
                          <a:pt x="9875" y="15263"/>
                          <a:pt x="3567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-2690617" y="-3531020"/>
                    <a:ext cx="140171" cy="57107"/>
                  </a:xfrm>
                  <a:custGeom>
                    <a:avLst/>
                    <a:gdLst>
                      <a:gd name="connsiteX0" fmla="*/ 3894 w 140171"/>
                      <a:gd name="connsiteY0" fmla="*/ 32181 h 57106"/>
                      <a:gd name="connsiteX1" fmla="*/ 138509 w 140171"/>
                      <a:gd name="connsiteY1" fmla="*/ 29741 h 57106"/>
                      <a:gd name="connsiteX2" fmla="*/ 3894 w 140171"/>
                      <a:gd name="connsiteY2" fmla="*/ 32181 h 57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57106">
                        <a:moveTo>
                          <a:pt x="3894" y="32181"/>
                        </a:moveTo>
                        <a:cubicBezTo>
                          <a:pt x="3894" y="32181"/>
                          <a:pt x="127348" y="89339"/>
                          <a:pt x="138509" y="29741"/>
                        </a:cubicBezTo>
                        <a:cubicBezTo>
                          <a:pt x="149619" y="-29806"/>
                          <a:pt x="3894" y="32181"/>
                          <a:pt x="3894" y="321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7" name="任意多边形: 形状 26"/>
                  <p:cNvSpPr/>
                  <p:nvPr/>
                </p:nvSpPr>
                <p:spPr>
                  <a:xfrm>
                    <a:off x="-2753798" y="-3620932"/>
                    <a:ext cx="140171" cy="72681"/>
                  </a:xfrm>
                  <a:custGeom>
                    <a:avLst/>
                    <a:gdLst>
                      <a:gd name="connsiteX0" fmla="*/ 3894 w 140171"/>
                      <a:gd name="connsiteY0" fmla="*/ 66491 h 72681"/>
                      <a:gd name="connsiteX1" fmla="*/ 137679 w 140171"/>
                      <a:gd name="connsiteY1" fmla="*/ 26361 h 72681"/>
                      <a:gd name="connsiteX2" fmla="*/ 3894 w 140171"/>
                      <a:gd name="connsiteY2" fmla="*/ 66491 h 72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0171" h="72681">
                        <a:moveTo>
                          <a:pt x="3894" y="66491"/>
                        </a:moveTo>
                        <a:cubicBezTo>
                          <a:pt x="3894" y="66491"/>
                          <a:pt x="144169" y="85908"/>
                          <a:pt x="137679" y="26361"/>
                        </a:cubicBezTo>
                        <a:cubicBezTo>
                          <a:pt x="131138" y="-33238"/>
                          <a:pt x="25335" y="41831"/>
                          <a:pt x="3894" y="6649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-2835369" y="-3584188"/>
                    <a:ext cx="72681" cy="176512"/>
                  </a:xfrm>
                  <a:custGeom>
                    <a:avLst/>
                    <a:gdLst>
                      <a:gd name="connsiteX0" fmla="*/ 50474 w 72681"/>
                      <a:gd name="connsiteY0" fmla="*/ 3894 h 176511"/>
                      <a:gd name="connsiteX1" fmla="*/ 35314 w 72681"/>
                      <a:gd name="connsiteY1" fmla="*/ 172203 h 176511"/>
                      <a:gd name="connsiteX2" fmla="*/ 50474 w 72681"/>
                      <a:gd name="connsiteY2" fmla="*/ 3894 h 176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2681" h="176511">
                        <a:moveTo>
                          <a:pt x="50474" y="3894"/>
                        </a:moveTo>
                        <a:cubicBezTo>
                          <a:pt x="50474" y="3894"/>
                          <a:pt x="105452" y="158705"/>
                          <a:pt x="35314" y="172203"/>
                        </a:cubicBezTo>
                        <a:cubicBezTo>
                          <a:pt x="-34875" y="185753"/>
                          <a:pt x="31784" y="11058"/>
                          <a:pt x="50474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29" name="任意多边形: 形状 28"/>
                  <p:cNvSpPr/>
                  <p:nvPr/>
                </p:nvSpPr>
                <p:spPr>
                  <a:xfrm>
                    <a:off x="-2822222" y="-3689337"/>
                    <a:ext cx="129788" cy="83064"/>
                  </a:xfrm>
                  <a:custGeom>
                    <a:avLst/>
                    <a:gdLst>
                      <a:gd name="connsiteX0" fmla="*/ 3894 w 129788"/>
                      <a:gd name="connsiteY0" fmla="*/ 82981 h 83064"/>
                      <a:gd name="connsiteX1" fmla="*/ 126361 w 129788"/>
                      <a:gd name="connsiteY1" fmla="*/ 23849 h 83064"/>
                      <a:gd name="connsiteX2" fmla="*/ 3894 w 129788"/>
                      <a:gd name="connsiteY2" fmla="*/ 82981 h 8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88" h="83064">
                        <a:moveTo>
                          <a:pt x="3894" y="82981"/>
                        </a:moveTo>
                        <a:cubicBezTo>
                          <a:pt x="3894" y="82981"/>
                          <a:pt x="140119" y="82514"/>
                          <a:pt x="126361" y="23849"/>
                        </a:cubicBezTo>
                        <a:cubicBezTo>
                          <a:pt x="112604" y="-34867"/>
                          <a:pt x="6593" y="51624"/>
                          <a:pt x="3894" y="82981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0" name="任意多边形: 形状 29"/>
                  <p:cNvSpPr/>
                  <p:nvPr/>
                </p:nvSpPr>
                <p:spPr>
                  <a:xfrm>
                    <a:off x="-2903110" y="-3641087"/>
                    <a:ext cx="62298" cy="155746"/>
                  </a:xfrm>
                  <a:custGeom>
                    <a:avLst/>
                    <a:gdLst>
                      <a:gd name="connsiteX0" fmla="*/ 43457 w 62298"/>
                      <a:gd name="connsiteY0" fmla="*/ 3894 h 155745"/>
                      <a:gd name="connsiteX1" fmla="*/ 33126 w 62298"/>
                      <a:gd name="connsiteY1" fmla="*/ 152060 h 155745"/>
                      <a:gd name="connsiteX2" fmla="*/ 43457 w 62298"/>
                      <a:gd name="connsiteY2" fmla="*/ 3894 h 155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2298" h="155745">
                        <a:moveTo>
                          <a:pt x="43457" y="3894"/>
                        </a:moveTo>
                        <a:cubicBezTo>
                          <a:pt x="43457" y="3894"/>
                          <a:pt x="87326" y="141313"/>
                          <a:pt x="33126" y="152060"/>
                        </a:cubicBezTo>
                        <a:cubicBezTo>
                          <a:pt x="-21022" y="162806"/>
                          <a:pt x="10595" y="28346"/>
                          <a:pt x="43457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1" name="任意多边形: 形状 30"/>
                  <p:cNvSpPr/>
                  <p:nvPr/>
                </p:nvSpPr>
                <p:spPr>
                  <a:xfrm>
                    <a:off x="-2897448" y="-3744790"/>
                    <a:ext cx="109022" cy="93447"/>
                  </a:xfrm>
                  <a:custGeom>
                    <a:avLst/>
                    <a:gdLst>
                      <a:gd name="connsiteX0" fmla="*/ 3894 w 109021"/>
                      <a:gd name="connsiteY0" fmla="*/ 90568 h 93447"/>
                      <a:gd name="connsiteX1" fmla="*/ 106582 w 109021"/>
                      <a:gd name="connsiteY1" fmla="*/ 23234 h 93447"/>
                      <a:gd name="connsiteX2" fmla="*/ 3894 w 109021"/>
                      <a:gd name="connsiteY2" fmla="*/ 90568 h 934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9021" h="93447">
                        <a:moveTo>
                          <a:pt x="3894" y="90568"/>
                        </a:moveTo>
                        <a:cubicBezTo>
                          <a:pt x="3894" y="90568"/>
                          <a:pt x="122157" y="83352"/>
                          <a:pt x="106582" y="23234"/>
                        </a:cubicBezTo>
                        <a:cubicBezTo>
                          <a:pt x="91008" y="-36884"/>
                          <a:pt x="17184" y="59523"/>
                          <a:pt x="3894" y="90568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  <p:sp>
                <p:nvSpPr>
                  <p:cNvPr id="32" name="任意多边形: 形状 31"/>
                  <p:cNvSpPr/>
                  <p:nvPr/>
                </p:nvSpPr>
                <p:spPr>
                  <a:xfrm>
                    <a:off x="-2973124" y="-3678881"/>
                    <a:ext cx="57107" cy="134980"/>
                  </a:xfrm>
                  <a:custGeom>
                    <a:avLst/>
                    <a:gdLst>
                      <a:gd name="connsiteX0" fmla="*/ 36168 w 57106"/>
                      <a:gd name="connsiteY0" fmla="*/ 3894 h 134979"/>
                      <a:gd name="connsiteX1" fmla="*/ 33417 w 57106"/>
                      <a:gd name="connsiteY1" fmla="*/ 133993 h 134979"/>
                      <a:gd name="connsiteX2" fmla="*/ 36168 w 57106"/>
                      <a:gd name="connsiteY2" fmla="*/ 3894 h 13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106" h="134979">
                        <a:moveTo>
                          <a:pt x="36168" y="3894"/>
                        </a:moveTo>
                        <a:cubicBezTo>
                          <a:pt x="36168" y="3894"/>
                          <a:pt x="84865" y="127660"/>
                          <a:pt x="33417" y="133993"/>
                        </a:cubicBezTo>
                        <a:cubicBezTo>
                          <a:pt x="-18031" y="140327"/>
                          <a:pt x="7615" y="23725"/>
                          <a:pt x="36168" y="3894"/>
                        </a:cubicBezTo>
                        <a:close/>
                      </a:path>
                    </a:pathLst>
                  </a:custGeom>
                  <a:solidFill>
                    <a:srgbClr val="A3B27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Arial"/>
                      <a:ea typeface="印品灵秀体（非商用）"/>
                      <a:cs typeface="+mn-ea"/>
                      <a:sym typeface="Arial"/>
                    </a:endParaRPr>
                  </a:p>
                </p:txBody>
              </p:sp>
            </p:grpSp>
            <p:sp>
              <p:nvSpPr>
                <p:cNvPr id="12" name="任意多边形: 形状 11"/>
                <p:cNvSpPr/>
                <p:nvPr/>
              </p:nvSpPr>
              <p:spPr>
                <a:xfrm>
                  <a:off x="5827884" y="1259230"/>
                  <a:ext cx="536232" cy="536232"/>
                </a:xfrm>
                <a:custGeom>
                  <a:avLst/>
                  <a:gdLst>
                    <a:gd name="connsiteX0" fmla="*/ 182260 w 306299"/>
                    <a:gd name="connsiteY0" fmla="*/ 31583 h 306299"/>
                    <a:gd name="connsiteX1" fmla="*/ 274882 w 306299"/>
                    <a:gd name="connsiteY1" fmla="*/ 182260 h 306299"/>
                    <a:gd name="connsiteX2" fmla="*/ 124205 w 306299"/>
                    <a:gd name="connsiteY2" fmla="*/ 274882 h 306299"/>
                    <a:gd name="connsiteX3" fmla="*/ 31583 w 306299"/>
                    <a:gd name="connsiteY3" fmla="*/ 124205 h 306299"/>
                    <a:gd name="connsiteX4" fmla="*/ 182260 w 306299"/>
                    <a:gd name="connsiteY4" fmla="*/ 31583 h 306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299" h="306299">
                      <a:moveTo>
                        <a:pt x="182260" y="31583"/>
                      </a:moveTo>
                      <a:cubicBezTo>
                        <a:pt x="249445" y="47615"/>
                        <a:pt x="290914" y="115075"/>
                        <a:pt x="274882" y="182260"/>
                      </a:cubicBezTo>
                      <a:cubicBezTo>
                        <a:pt x="258851" y="249445"/>
                        <a:pt x="191391" y="290913"/>
                        <a:pt x="124205" y="274882"/>
                      </a:cubicBezTo>
                      <a:cubicBezTo>
                        <a:pt x="57020" y="258851"/>
                        <a:pt x="15551" y="191391"/>
                        <a:pt x="31583" y="124205"/>
                      </a:cubicBezTo>
                      <a:cubicBezTo>
                        <a:pt x="47614" y="57020"/>
                        <a:pt x="115074" y="15552"/>
                        <a:pt x="182260" y="31583"/>
                      </a:cubicBezTo>
                      <a:close/>
                    </a:path>
                  </a:pathLst>
                </a:custGeom>
                <a:solidFill>
                  <a:srgbClr val="FFC45C"/>
                </a:solidFill>
                <a:ln w="51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2264586" y="3457031"/>
                <a:ext cx="823816" cy="846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44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二</a:t>
                </a: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253039" y="4545302"/>
              <a:ext cx="56859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单击此处输入你的正文，文字是您思想的提炼，为了最终演示发布的良好效果，请尽量言简意赅的阐述观点；根据需要可酌情增减文字，以便观者可以准确理解您所传达的信息。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85000"/>
                    <a:lumOff val="1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H="1">
              <a:off x="5568699" y="4316388"/>
              <a:ext cx="1054601" cy="0"/>
            </a:xfrm>
            <a:prstGeom prst="line">
              <a:avLst/>
            </a:prstGeom>
            <a:ln w="38100">
              <a:solidFill>
                <a:srgbClr val="FFEFD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73838" y="1893429"/>
            <a:ext cx="5178158" cy="3451835"/>
            <a:chOff x="5973838" y="1893429"/>
            <a:chExt cx="5178158" cy="3451835"/>
          </a:xfrm>
        </p:grpSpPr>
        <p:grpSp>
          <p:nvGrpSpPr>
            <p:cNvPr id="2" name="组合 1"/>
            <p:cNvGrpSpPr/>
            <p:nvPr/>
          </p:nvGrpSpPr>
          <p:grpSpPr>
            <a:xfrm>
              <a:off x="5973838" y="1893429"/>
              <a:ext cx="5169110" cy="3451835"/>
              <a:chOff x="4658605" y="1302905"/>
              <a:chExt cx="5169110" cy="3451835"/>
            </a:xfrm>
          </p:grpSpPr>
          <p:sp>
            <p:nvSpPr>
              <p:cNvPr id="3" name="圆角矩形 16"/>
              <p:cNvSpPr/>
              <p:nvPr/>
            </p:nvSpPr>
            <p:spPr>
              <a:xfrm>
                <a:off x="5761105" y="1302905"/>
                <a:ext cx="4066610" cy="1524846"/>
              </a:xfrm>
              <a:prstGeom prst="roundRect">
                <a:avLst>
                  <a:gd name="adj" fmla="val 873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6157959" y="1571763"/>
                <a:ext cx="32729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bg1">
                        <a:alpha val="90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单击此处输入你的正文，文字是您思想的提炼，请尽量言简意赅的阐述观点；根据需要可酌情增减文字</a:t>
                </a:r>
                <a:endParaRPr lang="en-US" altLang="zh-CN" sz="1600" dirty="0">
                  <a:solidFill>
                    <a:schemeClr val="bg1">
                      <a:alpha val="90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658605" y="1388567"/>
                <a:ext cx="714694" cy="71469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latin typeface="Arial"/>
                    <a:ea typeface="印品灵秀体（非商用）"/>
                    <a:cs typeface="+mn-ea"/>
                    <a:sym typeface="Arial"/>
                  </a:rPr>
                  <a:t>Q</a:t>
                </a:r>
                <a:endParaRPr lang="zh-CN" altLang="en-US" sz="3600" b="1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7" name="圆角矩形 16"/>
              <p:cNvSpPr/>
              <p:nvPr/>
            </p:nvSpPr>
            <p:spPr>
              <a:xfrm>
                <a:off x="4658605" y="3229894"/>
                <a:ext cx="4066610" cy="1524846"/>
              </a:xfrm>
              <a:prstGeom prst="roundRect">
                <a:avLst>
                  <a:gd name="adj" fmla="val 873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055459" y="3498752"/>
                <a:ext cx="327290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lang="zh-CN" altLang="en-US" sz="1600" dirty="0">
                    <a:solidFill>
                      <a:schemeClr val="bg1">
                        <a:alpha val="90000"/>
                      </a:schemeClr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单击此处输入你的正文，文字是您思想的提炼，请尽量言简意赅的阐述观点；根据需要可酌情增减文字</a:t>
                </a:r>
                <a:endParaRPr lang="en-US" altLang="zh-CN" sz="1600" dirty="0">
                  <a:solidFill>
                    <a:schemeClr val="bg1">
                      <a:alpha val="90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0437302" y="3906080"/>
              <a:ext cx="714694" cy="714694"/>
            </a:xfrm>
            <a:prstGeom prst="ellipse">
              <a:avLst/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latin typeface="Arial"/>
                  <a:ea typeface="印品灵秀体（非商用）"/>
                  <a:cs typeface="+mn-ea"/>
                  <a:sym typeface="Arial"/>
                </a:rPr>
                <a:t>A</a:t>
              </a:r>
              <a:endParaRPr lang="zh-CN" altLang="en-US" sz="3600" b="1" dirty="0"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7985" y="262176"/>
            <a:ext cx="2337777" cy="523220"/>
            <a:chOff x="3066585" y="2103676"/>
            <a:chExt cx="2337777" cy="523220"/>
          </a:xfrm>
        </p:grpSpPr>
        <p:sp>
          <p:nvSpPr>
            <p:cNvPr id="17" name="文本框 16"/>
            <p:cNvSpPr txBox="1"/>
            <p:nvPr/>
          </p:nvSpPr>
          <p:spPr>
            <a:xfrm>
              <a:off x="3680813" y="215684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66202A"/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总结与归纳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066585" y="2103676"/>
              <a:ext cx="523571" cy="523220"/>
              <a:chOff x="3066585" y="2103676"/>
              <a:chExt cx="1326213" cy="1325324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3066585" y="2103676"/>
                <a:ext cx="1326213" cy="1325324"/>
                <a:chOff x="-4098299" y="-3754262"/>
                <a:chExt cx="1658606" cy="1657494"/>
              </a:xfrm>
            </p:grpSpPr>
            <p:sp>
              <p:nvSpPr>
                <p:cNvPr id="28" name="任意多边形: 形状 27"/>
                <p:cNvSpPr/>
                <p:nvPr/>
              </p:nvSpPr>
              <p:spPr>
                <a:xfrm>
                  <a:off x="-3986766" y="-3202562"/>
                  <a:ext cx="1547073" cy="1105794"/>
                </a:xfrm>
                <a:custGeom>
                  <a:avLst/>
                  <a:gdLst>
                    <a:gd name="connsiteX0" fmla="*/ 719733 w 1547073"/>
                    <a:gd name="connsiteY0" fmla="*/ 1106991 h 1105794"/>
                    <a:gd name="connsiteX1" fmla="*/ 4809 w 1547073"/>
                    <a:gd name="connsiteY1" fmla="*/ 696393 h 1105794"/>
                    <a:gd name="connsiteX2" fmla="*/ 7197 w 1547073"/>
                    <a:gd name="connsiteY2" fmla="*/ 687204 h 1105794"/>
                    <a:gd name="connsiteX3" fmla="*/ 16386 w 1547073"/>
                    <a:gd name="connsiteY3" fmla="*/ 689592 h 1105794"/>
                    <a:gd name="connsiteX4" fmla="*/ 719733 w 1547073"/>
                    <a:gd name="connsiteY4" fmla="*/ 1093545 h 1105794"/>
                    <a:gd name="connsiteX5" fmla="*/ 1533712 w 1547073"/>
                    <a:gd name="connsiteY5" fmla="*/ 279566 h 1105794"/>
                    <a:gd name="connsiteX6" fmla="*/ 1488961 w 1547073"/>
                    <a:gd name="connsiteY6" fmla="*/ 12774 h 1105794"/>
                    <a:gd name="connsiteX7" fmla="*/ 1493114 w 1547073"/>
                    <a:gd name="connsiteY7" fmla="*/ 4260 h 1105794"/>
                    <a:gd name="connsiteX8" fmla="*/ 1501628 w 1547073"/>
                    <a:gd name="connsiteY8" fmla="*/ 8413 h 1105794"/>
                    <a:gd name="connsiteX9" fmla="*/ 1547106 w 1547073"/>
                    <a:gd name="connsiteY9" fmla="*/ 279618 h 1105794"/>
                    <a:gd name="connsiteX10" fmla="*/ 719733 w 1547073"/>
                    <a:gd name="connsiteY10" fmla="*/ 110699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7073" h="1105794">
                      <a:moveTo>
                        <a:pt x="719733" y="1106991"/>
                      </a:moveTo>
                      <a:cubicBezTo>
                        <a:pt x="426724" y="1106991"/>
                        <a:pt x="152819" y="949636"/>
                        <a:pt x="4809" y="696393"/>
                      </a:cubicBezTo>
                      <a:cubicBezTo>
                        <a:pt x="2940" y="693175"/>
                        <a:pt x="4030" y="689073"/>
                        <a:pt x="7197" y="687204"/>
                      </a:cubicBezTo>
                      <a:cubicBezTo>
                        <a:pt x="10416" y="685335"/>
                        <a:pt x="14517" y="686426"/>
                        <a:pt x="16386" y="689592"/>
                      </a:cubicBezTo>
                      <a:cubicBezTo>
                        <a:pt x="161956" y="938785"/>
                        <a:pt x="431448" y="1093545"/>
                        <a:pt x="719733" y="1093545"/>
                      </a:cubicBezTo>
                      <a:cubicBezTo>
                        <a:pt x="1168540" y="1093545"/>
                        <a:pt x="1533712" y="728373"/>
                        <a:pt x="1533712" y="279566"/>
                      </a:cubicBezTo>
                      <a:cubicBezTo>
                        <a:pt x="1533712" y="188143"/>
                        <a:pt x="1518657" y="98330"/>
                        <a:pt x="1488961" y="12774"/>
                      </a:cubicBezTo>
                      <a:cubicBezTo>
                        <a:pt x="1487767" y="9295"/>
                        <a:pt x="1489584" y="5454"/>
                        <a:pt x="1493114" y="4260"/>
                      </a:cubicBezTo>
                      <a:cubicBezTo>
                        <a:pt x="1496645" y="3066"/>
                        <a:pt x="1500434" y="4883"/>
                        <a:pt x="1501628" y="8413"/>
                      </a:cubicBezTo>
                      <a:cubicBezTo>
                        <a:pt x="1531791" y="95423"/>
                        <a:pt x="1547106" y="186690"/>
                        <a:pt x="1547106" y="279618"/>
                      </a:cubicBezTo>
                      <a:cubicBezTo>
                        <a:pt x="1547106" y="735849"/>
                        <a:pt x="1175964" y="1106991"/>
                        <a:pt x="719733" y="11069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-4098299" y="-3754262"/>
                  <a:ext cx="1541882" cy="1105794"/>
                </a:xfrm>
                <a:custGeom>
                  <a:avLst/>
                  <a:gdLst>
                    <a:gd name="connsiteX0" fmla="*/ 54200 w 1541881"/>
                    <a:gd name="connsiteY0" fmla="*/ 1102731 h 1105794"/>
                    <a:gd name="connsiteX1" fmla="*/ 47866 w 1541881"/>
                    <a:gd name="connsiteY1" fmla="*/ 1098163 h 1105794"/>
                    <a:gd name="connsiteX2" fmla="*/ 3894 w 1541881"/>
                    <a:gd name="connsiteY2" fmla="*/ 831267 h 1105794"/>
                    <a:gd name="connsiteX3" fmla="*/ 831266 w 1541881"/>
                    <a:gd name="connsiteY3" fmla="*/ 3894 h 1105794"/>
                    <a:gd name="connsiteX4" fmla="*/ 1541830 w 1541881"/>
                    <a:gd name="connsiteY4" fmla="*/ 407171 h 1105794"/>
                    <a:gd name="connsiteX5" fmla="*/ 1539546 w 1541881"/>
                    <a:gd name="connsiteY5" fmla="*/ 416360 h 1105794"/>
                    <a:gd name="connsiteX6" fmla="*/ 1530357 w 1541881"/>
                    <a:gd name="connsiteY6" fmla="*/ 414024 h 1105794"/>
                    <a:gd name="connsiteX7" fmla="*/ 831318 w 1541881"/>
                    <a:gd name="connsiteY7" fmla="*/ 17288 h 1105794"/>
                    <a:gd name="connsiteX8" fmla="*/ 17340 w 1541881"/>
                    <a:gd name="connsiteY8" fmla="*/ 831267 h 1105794"/>
                    <a:gd name="connsiteX9" fmla="*/ 60585 w 1541881"/>
                    <a:gd name="connsiteY9" fmla="*/ 1093802 h 1105794"/>
                    <a:gd name="connsiteX10" fmla="*/ 56380 w 1541881"/>
                    <a:gd name="connsiteY10" fmla="*/ 1102316 h 1105794"/>
                    <a:gd name="connsiteX11" fmla="*/ 54200 w 1541881"/>
                    <a:gd name="connsiteY11" fmla="*/ 1102731 h 1105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1881" h="1105794">
                      <a:moveTo>
                        <a:pt x="54200" y="1102731"/>
                      </a:moveTo>
                      <a:cubicBezTo>
                        <a:pt x="51396" y="1102731"/>
                        <a:pt x="48800" y="1100966"/>
                        <a:pt x="47866" y="1098163"/>
                      </a:cubicBezTo>
                      <a:cubicBezTo>
                        <a:pt x="18689" y="1012451"/>
                        <a:pt x="3894" y="922689"/>
                        <a:pt x="3894" y="831267"/>
                      </a:cubicBezTo>
                      <a:cubicBezTo>
                        <a:pt x="3894" y="375035"/>
                        <a:pt x="375035" y="3894"/>
                        <a:pt x="831266" y="3894"/>
                      </a:cubicBezTo>
                      <a:cubicBezTo>
                        <a:pt x="1120798" y="3894"/>
                        <a:pt x="1393041" y="158393"/>
                        <a:pt x="1541830" y="407171"/>
                      </a:cubicBezTo>
                      <a:cubicBezTo>
                        <a:pt x="1543751" y="410338"/>
                        <a:pt x="1542713" y="414439"/>
                        <a:pt x="1539546" y="416360"/>
                      </a:cubicBezTo>
                      <a:cubicBezTo>
                        <a:pt x="1536379" y="418229"/>
                        <a:pt x="1532278" y="417243"/>
                        <a:pt x="1530357" y="414024"/>
                      </a:cubicBezTo>
                      <a:cubicBezTo>
                        <a:pt x="1383956" y="169296"/>
                        <a:pt x="1116125" y="17288"/>
                        <a:pt x="831318" y="17288"/>
                      </a:cubicBezTo>
                      <a:cubicBezTo>
                        <a:pt x="382460" y="17288"/>
                        <a:pt x="17340" y="382459"/>
                        <a:pt x="17340" y="831267"/>
                      </a:cubicBezTo>
                      <a:cubicBezTo>
                        <a:pt x="17340" y="921184"/>
                        <a:pt x="31876" y="1009491"/>
                        <a:pt x="60585" y="1093802"/>
                      </a:cubicBezTo>
                      <a:cubicBezTo>
                        <a:pt x="61779" y="1097280"/>
                        <a:pt x="59910" y="1101122"/>
                        <a:pt x="56380" y="1102316"/>
                      </a:cubicBezTo>
                      <a:cubicBezTo>
                        <a:pt x="55653" y="1102627"/>
                        <a:pt x="54926" y="1102731"/>
                        <a:pt x="54200" y="110273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-4017012" y="-2551321"/>
                  <a:ext cx="109022" cy="145363"/>
                </a:xfrm>
                <a:custGeom>
                  <a:avLst/>
                  <a:gdLst>
                    <a:gd name="connsiteX0" fmla="*/ 108983 w 109021"/>
                    <a:gd name="connsiteY0" fmla="*/ 144570 h 145362"/>
                    <a:gd name="connsiteX1" fmla="*/ 27632 w 109021"/>
                    <a:gd name="connsiteY1" fmla="*/ 9746 h 145362"/>
                    <a:gd name="connsiteX2" fmla="*/ 108983 w 109021"/>
                    <a:gd name="connsiteY2" fmla="*/ 144570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145362">
                      <a:moveTo>
                        <a:pt x="108983" y="144570"/>
                      </a:moveTo>
                      <a:cubicBezTo>
                        <a:pt x="108983" y="144570"/>
                        <a:pt x="-56211" y="58910"/>
                        <a:pt x="27632" y="9746"/>
                      </a:cubicBezTo>
                      <a:cubicBezTo>
                        <a:pt x="95173" y="-29865"/>
                        <a:pt x="108983" y="144570"/>
                        <a:pt x="108983" y="14457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-3862988" y="-2516126"/>
                  <a:ext cx="67490" cy="186895"/>
                </a:xfrm>
                <a:custGeom>
                  <a:avLst/>
                  <a:gdLst>
                    <a:gd name="connsiteX0" fmla="*/ 30184 w 67489"/>
                    <a:gd name="connsiteY0" fmla="*/ 185690 h 186894"/>
                    <a:gd name="connsiteX1" fmla="*/ 31014 w 67489"/>
                    <a:gd name="connsiteY1" fmla="*/ 5908 h 186894"/>
                    <a:gd name="connsiteX2" fmla="*/ 30184 w 67489"/>
                    <a:gd name="connsiteY2" fmla="*/ 185690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0184" y="185690"/>
                      </a:moveTo>
                      <a:cubicBezTo>
                        <a:pt x="30184" y="185690"/>
                        <a:pt x="-29519" y="29581"/>
                        <a:pt x="31014" y="5908"/>
                      </a:cubicBezTo>
                      <a:cubicBezTo>
                        <a:pt x="91547" y="-17766"/>
                        <a:pt x="56193" y="174840"/>
                        <a:pt x="30184" y="185690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-4001528" y="-2388657"/>
                  <a:ext cx="140171" cy="57107"/>
                </a:xfrm>
                <a:custGeom>
                  <a:avLst/>
                  <a:gdLst>
                    <a:gd name="connsiteX0" fmla="*/ 139236 w 140171"/>
                    <a:gd name="connsiteY0" fmla="*/ 30343 h 57106"/>
                    <a:gd name="connsiteX1" fmla="*/ 4620 w 140171"/>
                    <a:gd name="connsiteY1" fmla="*/ 30240 h 57106"/>
                    <a:gd name="connsiteX2" fmla="*/ 139236 w 140171"/>
                    <a:gd name="connsiteY2" fmla="*/ 30343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139236" y="30343"/>
                      </a:moveTo>
                      <a:cubicBezTo>
                        <a:pt x="139236" y="30343"/>
                        <a:pt x="16872" y="-29099"/>
                        <a:pt x="4620" y="30240"/>
                      </a:cubicBezTo>
                      <a:cubicBezTo>
                        <a:pt x="-7632" y="89579"/>
                        <a:pt x="139236" y="30343"/>
                        <a:pt x="139236" y="3034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-3938760" y="-2309450"/>
                  <a:ext cx="140171" cy="67490"/>
                </a:xfrm>
                <a:custGeom>
                  <a:avLst/>
                  <a:gdLst>
                    <a:gd name="connsiteX0" fmla="*/ 138558 w 140171"/>
                    <a:gd name="connsiteY0" fmla="*/ 7879 h 67489"/>
                    <a:gd name="connsiteX1" fmla="*/ 4046 w 140171"/>
                    <a:gd name="connsiteY1" fmla="*/ 45517 h 67489"/>
                    <a:gd name="connsiteX2" fmla="*/ 138558 w 140171"/>
                    <a:gd name="connsiteY2" fmla="*/ 7879 h 67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67489">
                      <a:moveTo>
                        <a:pt x="138558" y="7879"/>
                      </a:moveTo>
                      <a:cubicBezTo>
                        <a:pt x="138558" y="7879"/>
                        <a:pt x="-1353" y="-14185"/>
                        <a:pt x="4046" y="45517"/>
                      </a:cubicBezTo>
                      <a:cubicBezTo>
                        <a:pt x="9445" y="105220"/>
                        <a:pt x="116650" y="32176"/>
                        <a:pt x="138558" y="7879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-3788110" y="-2447496"/>
                  <a:ext cx="72681" cy="171320"/>
                </a:xfrm>
                <a:custGeom>
                  <a:avLst/>
                  <a:gdLst>
                    <a:gd name="connsiteX0" fmla="*/ 22432 w 72681"/>
                    <a:gd name="connsiteY0" fmla="*/ 172506 h 171320"/>
                    <a:gd name="connsiteX1" fmla="*/ 40758 w 72681"/>
                    <a:gd name="connsiteY1" fmla="*/ 4508 h 171320"/>
                    <a:gd name="connsiteX2" fmla="*/ 22432 w 72681"/>
                    <a:gd name="connsiteY2" fmla="*/ 172506 h 17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1320">
                      <a:moveTo>
                        <a:pt x="22432" y="172506"/>
                      </a:moveTo>
                      <a:cubicBezTo>
                        <a:pt x="22432" y="172506"/>
                        <a:pt x="-29639" y="16709"/>
                        <a:pt x="40758" y="4508"/>
                      </a:cubicBezTo>
                      <a:cubicBezTo>
                        <a:pt x="111155" y="-7692"/>
                        <a:pt x="41277" y="165653"/>
                        <a:pt x="22432" y="172506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-3861047" y="-2252209"/>
                  <a:ext cx="129788" cy="83064"/>
                </a:xfrm>
                <a:custGeom>
                  <a:avLst/>
                  <a:gdLst>
                    <a:gd name="connsiteX0" fmla="*/ 128284 w 129788"/>
                    <a:gd name="connsiteY0" fmla="*/ 3903 h 83064"/>
                    <a:gd name="connsiteX1" fmla="*/ 4725 w 129788"/>
                    <a:gd name="connsiteY1" fmla="*/ 60751 h 83064"/>
                    <a:gd name="connsiteX2" fmla="*/ 128284 w 129788"/>
                    <a:gd name="connsiteY2" fmla="*/ 3903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128284" y="3903"/>
                      </a:moveTo>
                      <a:cubicBezTo>
                        <a:pt x="128284" y="3903"/>
                        <a:pt x="-7942" y="1775"/>
                        <a:pt x="4725" y="60751"/>
                      </a:cubicBezTo>
                      <a:cubicBezTo>
                        <a:pt x="17393" y="119674"/>
                        <a:pt x="125013" y="35156"/>
                        <a:pt x="128284" y="3903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-3710909" y="-2369049"/>
                  <a:ext cx="62298" cy="155746"/>
                </a:xfrm>
                <a:custGeom>
                  <a:avLst/>
                  <a:gdLst>
                    <a:gd name="connsiteX0" fmla="*/ 18899 w 62298"/>
                    <a:gd name="connsiteY0" fmla="*/ 152308 h 155745"/>
                    <a:gd name="connsiteX1" fmla="*/ 31982 w 62298"/>
                    <a:gd name="connsiteY1" fmla="*/ 4402 h 155745"/>
                    <a:gd name="connsiteX2" fmla="*/ 18899 w 62298"/>
                    <a:gd name="connsiteY2" fmla="*/ 152308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18899" y="152308"/>
                      </a:moveTo>
                      <a:cubicBezTo>
                        <a:pt x="18899" y="152308"/>
                        <a:pt x="-22374" y="14110"/>
                        <a:pt x="31982" y="4402"/>
                      </a:cubicBezTo>
                      <a:cubicBezTo>
                        <a:pt x="86337" y="-5358"/>
                        <a:pt x="52228" y="128479"/>
                        <a:pt x="18899" y="15230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-3767469" y="-2202932"/>
                  <a:ext cx="109022" cy="88256"/>
                </a:xfrm>
                <a:custGeom>
                  <a:avLst/>
                  <a:gdLst>
                    <a:gd name="connsiteX0" fmla="*/ 109048 w 109021"/>
                    <a:gd name="connsiteY0" fmla="*/ 3894 h 88255"/>
                    <a:gd name="connsiteX1" fmla="*/ 5114 w 109021"/>
                    <a:gd name="connsiteY1" fmla="*/ 69255 h 88255"/>
                    <a:gd name="connsiteX2" fmla="*/ 109048 w 109021"/>
                    <a:gd name="connsiteY2" fmla="*/ 3894 h 8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88255">
                      <a:moveTo>
                        <a:pt x="109048" y="3894"/>
                      </a:moveTo>
                      <a:cubicBezTo>
                        <a:pt x="109048" y="3894"/>
                        <a:pt x="-9319" y="8878"/>
                        <a:pt x="5114" y="69255"/>
                      </a:cubicBezTo>
                      <a:cubicBezTo>
                        <a:pt x="19546" y="129632"/>
                        <a:pt x="95135" y="34628"/>
                        <a:pt x="10904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-3638477" y="-2311562"/>
                  <a:ext cx="57107" cy="134980"/>
                </a:xfrm>
                <a:custGeom>
                  <a:avLst/>
                  <a:gdLst>
                    <a:gd name="connsiteX0" fmla="*/ 23042 w 57106"/>
                    <a:gd name="connsiteY0" fmla="*/ 134068 h 134979"/>
                    <a:gd name="connsiteX1" fmla="*/ 28234 w 57106"/>
                    <a:gd name="connsiteY1" fmla="*/ 4073 h 134979"/>
                    <a:gd name="connsiteX2" fmla="*/ 23042 w 57106"/>
                    <a:gd name="connsiteY2" fmla="*/ 134068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23042" y="134068"/>
                      </a:moveTo>
                      <a:cubicBezTo>
                        <a:pt x="23042" y="134068"/>
                        <a:pt x="-23318" y="9420"/>
                        <a:pt x="28234" y="4073"/>
                      </a:cubicBezTo>
                      <a:cubicBezTo>
                        <a:pt x="79785" y="-1275"/>
                        <a:pt x="51959" y="114808"/>
                        <a:pt x="23042" y="1340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-2643998" y="-3455179"/>
                  <a:ext cx="114213" cy="145363"/>
                </a:xfrm>
                <a:custGeom>
                  <a:avLst/>
                  <a:gdLst>
                    <a:gd name="connsiteX0" fmla="*/ 3894 w 114213"/>
                    <a:gd name="connsiteY0" fmla="*/ 3894 h 145362"/>
                    <a:gd name="connsiteX1" fmla="*/ 87789 w 114213"/>
                    <a:gd name="connsiteY1" fmla="*/ 137160 h 145362"/>
                    <a:gd name="connsiteX2" fmla="*/ 3894 w 114213"/>
                    <a:gd name="connsiteY2" fmla="*/ 3894 h 145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213" h="145362">
                      <a:moveTo>
                        <a:pt x="3894" y="3894"/>
                      </a:moveTo>
                      <a:cubicBezTo>
                        <a:pt x="3894" y="3894"/>
                        <a:pt x="170645" y="86439"/>
                        <a:pt x="87789" y="137160"/>
                      </a:cubicBezTo>
                      <a:cubicBezTo>
                        <a:pt x="21025" y="178069"/>
                        <a:pt x="3894" y="3894"/>
                        <a:pt x="389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-2752460" y="-3530040"/>
                  <a:ext cx="67490" cy="186895"/>
                </a:xfrm>
                <a:custGeom>
                  <a:avLst/>
                  <a:gdLst>
                    <a:gd name="connsiteX0" fmla="*/ 35677 w 67489"/>
                    <a:gd name="connsiteY0" fmla="*/ 3894 h 186894"/>
                    <a:gd name="connsiteX1" fmla="*/ 38221 w 67489"/>
                    <a:gd name="connsiteY1" fmla="*/ 183624 h 186894"/>
                    <a:gd name="connsiteX2" fmla="*/ 35677 w 67489"/>
                    <a:gd name="connsiteY2" fmla="*/ 3894 h 18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489" h="186894">
                      <a:moveTo>
                        <a:pt x="35677" y="3894"/>
                      </a:moveTo>
                      <a:cubicBezTo>
                        <a:pt x="35677" y="3894"/>
                        <a:pt x="98287" y="158861"/>
                        <a:pt x="38221" y="183624"/>
                      </a:cubicBezTo>
                      <a:cubicBezTo>
                        <a:pt x="-21793" y="208440"/>
                        <a:pt x="9875" y="15263"/>
                        <a:pt x="3567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-2690617" y="-3531020"/>
                  <a:ext cx="140171" cy="57107"/>
                </a:xfrm>
                <a:custGeom>
                  <a:avLst/>
                  <a:gdLst>
                    <a:gd name="connsiteX0" fmla="*/ 3894 w 140171"/>
                    <a:gd name="connsiteY0" fmla="*/ 32181 h 57106"/>
                    <a:gd name="connsiteX1" fmla="*/ 138509 w 140171"/>
                    <a:gd name="connsiteY1" fmla="*/ 29741 h 57106"/>
                    <a:gd name="connsiteX2" fmla="*/ 3894 w 140171"/>
                    <a:gd name="connsiteY2" fmla="*/ 32181 h 57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57106">
                      <a:moveTo>
                        <a:pt x="3894" y="32181"/>
                      </a:moveTo>
                      <a:cubicBezTo>
                        <a:pt x="3894" y="32181"/>
                        <a:pt x="127348" y="89339"/>
                        <a:pt x="138509" y="29741"/>
                      </a:cubicBezTo>
                      <a:cubicBezTo>
                        <a:pt x="149619" y="-29806"/>
                        <a:pt x="3894" y="32181"/>
                        <a:pt x="3894" y="321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>
                <a:xfrm>
                  <a:off x="-2753798" y="-3620932"/>
                  <a:ext cx="140171" cy="72681"/>
                </a:xfrm>
                <a:custGeom>
                  <a:avLst/>
                  <a:gdLst>
                    <a:gd name="connsiteX0" fmla="*/ 3894 w 140171"/>
                    <a:gd name="connsiteY0" fmla="*/ 66491 h 72681"/>
                    <a:gd name="connsiteX1" fmla="*/ 137679 w 140171"/>
                    <a:gd name="connsiteY1" fmla="*/ 26361 h 72681"/>
                    <a:gd name="connsiteX2" fmla="*/ 3894 w 140171"/>
                    <a:gd name="connsiteY2" fmla="*/ 66491 h 72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171" h="72681">
                      <a:moveTo>
                        <a:pt x="3894" y="66491"/>
                      </a:moveTo>
                      <a:cubicBezTo>
                        <a:pt x="3894" y="66491"/>
                        <a:pt x="144169" y="85908"/>
                        <a:pt x="137679" y="26361"/>
                      </a:cubicBezTo>
                      <a:cubicBezTo>
                        <a:pt x="131138" y="-33238"/>
                        <a:pt x="25335" y="41831"/>
                        <a:pt x="3894" y="6649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>
                <a:xfrm>
                  <a:off x="-2835369" y="-3584188"/>
                  <a:ext cx="72681" cy="176512"/>
                </a:xfrm>
                <a:custGeom>
                  <a:avLst/>
                  <a:gdLst>
                    <a:gd name="connsiteX0" fmla="*/ 50474 w 72681"/>
                    <a:gd name="connsiteY0" fmla="*/ 3894 h 176511"/>
                    <a:gd name="connsiteX1" fmla="*/ 35314 w 72681"/>
                    <a:gd name="connsiteY1" fmla="*/ 172203 h 176511"/>
                    <a:gd name="connsiteX2" fmla="*/ 50474 w 72681"/>
                    <a:gd name="connsiteY2" fmla="*/ 3894 h 17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2681" h="176511">
                      <a:moveTo>
                        <a:pt x="50474" y="3894"/>
                      </a:moveTo>
                      <a:cubicBezTo>
                        <a:pt x="50474" y="3894"/>
                        <a:pt x="105452" y="158705"/>
                        <a:pt x="35314" y="172203"/>
                      </a:cubicBezTo>
                      <a:cubicBezTo>
                        <a:pt x="-34875" y="185753"/>
                        <a:pt x="31784" y="11058"/>
                        <a:pt x="50474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>
                <a:xfrm>
                  <a:off x="-2822222" y="-3689337"/>
                  <a:ext cx="129788" cy="83064"/>
                </a:xfrm>
                <a:custGeom>
                  <a:avLst/>
                  <a:gdLst>
                    <a:gd name="connsiteX0" fmla="*/ 3894 w 129788"/>
                    <a:gd name="connsiteY0" fmla="*/ 82981 h 83064"/>
                    <a:gd name="connsiteX1" fmla="*/ 126361 w 129788"/>
                    <a:gd name="connsiteY1" fmla="*/ 23849 h 83064"/>
                    <a:gd name="connsiteX2" fmla="*/ 3894 w 129788"/>
                    <a:gd name="connsiteY2" fmla="*/ 82981 h 83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788" h="83064">
                      <a:moveTo>
                        <a:pt x="3894" y="82981"/>
                      </a:moveTo>
                      <a:cubicBezTo>
                        <a:pt x="3894" y="82981"/>
                        <a:pt x="140119" y="82514"/>
                        <a:pt x="126361" y="23849"/>
                      </a:cubicBezTo>
                      <a:cubicBezTo>
                        <a:pt x="112604" y="-34867"/>
                        <a:pt x="6593" y="51624"/>
                        <a:pt x="3894" y="82981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>
                <a:xfrm>
                  <a:off x="-2903110" y="-3641087"/>
                  <a:ext cx="62298" cy="155746"/>
                </a:xfrm>
                <a:custGeom>
                  <a:avLst/>
                  <a:gdLst>
                    <a:gd name="connsiteX0" fmla="*/ 43457 w 62298"/>
                    <a:gd name="connsiteY0" fmla="*/ 3894 h 155745"/>
                    <a:gd name="connsiteX1" fmla="*/ 33126 w 62298"/>
                    <a:gd name="connsiteY1" fmla="*/ 152060 h 155745"/>
                    <a:gd name="connsiteX2" fmla="*/ 43457 w 62298"/>
                    <a:gd name="connsiteY2" fmla="*/ 3894 h 15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298" h="155745">
                      <a:moveTo>
                        <a:pt x="43457" y="3894"/>
                      </a:moveTo>
                      <a:cubicBezTo>
                        <a:pt x="43457" y="3894"/>
                        <a:pt x="87326" y="141313"/>
                        <a:pt x="33126" y="152060"/>
                      </a:cubicBezTo>
                      <a:cubicBezTo>
                        <a:pt x="-21022" y="162806"/>
                        <a:pt x="10595" y="28346"/>
                        <a:pt x="43457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>
                <a:xfrm>
                  <a:off x="-2897448" y="-3744790"/>
                  <a:ext cx="109022" cy="93447"/>
                </a:xfrm>
                <a:custGeom>
                  <a:avLst/>
                  <a:gdLst>
                    <a:gd name="connsiteX0" fmla="*/ 3894 w 109021"/>
                    <a:gd name="connsiteY0" fmla="*/ 90568 h 93447"/>
                    <a:gd name="connsiteX1" fmla="*/ 106582 w 109021"/>
                    <a:gd name="connsiteY1" fmla="*/ 23234 h 93447"/>
                    <a:gd name="connsiteX2" fmla="*/ 3894 w 109021"/>
                    <a:gd name="connsiteY2" fmla="*/ 90568 h 93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9021" h="93447">
                      <a:moveTo>
                        <a:pt x="3894" y="90568"/>
                      </a:moveTo>
                      <a:cubicBezTo>
                        <a:pt x="3894" y="90568"/>
                        <a:pt x="122157" y="83352"/>
                        <a:pt x="106582" y="23234"/>
                      </a:cubicBezTo>
                      <a:cubicBezTo>
                        <a:pt x="91008" y="-36884"/>
                        <a:pt x="17184" y="59523"/>
                        <a:pt x="3894" y="90568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-2973124" y="-3678881"/>
                  <a:ext cx="57107" cy="134980"/>
                </a:xfrm>
                <a:custGeom>
                  <a:avLst/>
                  <a:gdLst>
                    <a:gd name="connsiteX0" fmla="*/ 36168 w 57106"/>
                    <a:gd name="connsiteY0" fmla="*/ 3894 h 134979"/>
                    <a:gd name="connsiteX1" fmla="*/ 33417 w 57106"/>
                    <a:gd name="connsiteY1" fmla="*/ 133993 h 134979"/>
                    <a:gd name="connsiteX2" fmla="*/ 36168 w 57106"/>
                    <a:gd name="connsiteY2" fmla="*/ 3894 h 13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06" h="134979">
                      <a:moveTo>
                        <a:pt x="36168" y="3894"/>
                      </a:moveTo>
                      <a:cubicBezTo>
                        <a:pt x="36168" y="3894"/>
                        <a:pt x="84865" y="127660"/>
                        <a:pt x="33417" y="133993"/>
                      </a:cubicBezTo>
                      <a:cubicBezTo>
                        <a:pt x="-18031" y="140327"/>
                        <a:pt x="7615" y="23725"/>
                        <a:pt x="36168" y="3894"/>
                      </a:cubicBezTo>
                      <a:close/>
                    </a:path>
                  </a:pathLst>
                </a:custGeom>
                <a:solidFill>
                  <a:srgbClr val="A3B27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/>
                    <a:ea typeface="印品灵秀体（非商用）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20" name="任意多边形: 形状 19"/>
              <p:cNvSpPr/>
              <p:nvPr/>
            </p:nvSpPr>
            <p:spPr>
              <a:xfrm>
                <a:off x="3177175" y="2213823"/>
                <a:ext cx="1105036" cy="1105035"/>
              </a:xfrm>
              <a:custGeom>
                <a:avLst/>
                <a:gdLst>
                  <a:gd name="connsiteX0" fmla="*/ 182260 w 306299"/>
                  <a:gd name="connsiteY0" fmla="*/ 31583 h 306299"/>
                  <a:gd name="connsiteX1" fmla="*/ 274882 w 306299"/>
                  <a:gd name="connsiteY1" fmla="*/ 182260 h 306299"/>
                  <a:gd name="connsiteX2" fmla="*/ 124205 w 306299"/>
                  <a:gd name="connsiteY2" fmla="*/ 274882 h 306299"/>
                  <a:gd name="connsiteX3" fmla="*/ 31583 w 306299"/>
                  <a:gd name="connsiteY3" fmla="*/ 124205 h 306299"/>
                  <a:gd name="connsiteX4" fmla="*/ 182260 w 306299"/>
                  <a:gd name="connsiteY4" fmla="*/ 31583 h 306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299" h="306299">
                    <a:moveTo>
                      <a:pt x="182260" y="31583"/>
                    </a:moveTo>
                    <a:cubicBezTo>
                      <a:pt x="249445" y="47615"/>
                      <a:pt x="290914" y="115075"/>
                      <a:pt x="274882" y="182260"/>
                    </a:cubicBezTo>
                    <a:cubicBezTo>
                      <a:pt x="258851" y="249445"/>
                      <a:pt x="191391" y="290913"/>
                      <a:pt x="124205" y="274882"/>
                    </a:cubicBezTo>
                    <a:cubicBezTo>
                      <a:pt x="57020" y="258851"/>
                      <a:pt x="15551" y="191391"/>
                      <a:pt x="31583" y="124205"/>
                    </a:cubicBezTo>
                    <a:cubicBezTo>
                      <a:pt x="47614" y="57020"/>
                      <a:pt x="115074" y="15552"/>
                      <a:pt x="182260" y="31583"/>
                    </a:cubicBezTo>
                    <a:close/>
                  </a:path>
                </a:pathLst>
              </a:custGeom>
              <a:solidFill>
                <a:srgbClr val="FF9A37"/>
              </a:solidFill>
              <a:ln w="51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306307" y="2311110"/>
                <a:ext cx="857562" cy="1013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rial"/>
                    <a:ea typeface="印品灵秀体（非商用）"/>
                    <a:cs typeface="+mn-ea"/>
                    <a:sym typeface="Arial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47381" y="1665957"/>
            <a:ext cx="3868282" cy="3932486"/>
            <a:chOff x="1247381" y="1665957"/>
            <a:chExt cx="3868282" cy="3932486"/>
          </a:xfrm>
        </p:grpSpPr>
        <p:sp>
          <p:nvSpPr>
            <p:cNvPr id="22" name="文本框 21"/>
            <p:cNvSpPr txBox="1"/>
            <p:nvPr/>
          </p:nvSpPr>
          <p:spPr>
            <a:xfrm>
              <a:off x="1247381" y="3068520"/>
              <a:ext cx="3868282" cy="252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单击此处输入你的正文，为了最终演示发布的良好效果，请尽量言简意赅的阐述观点；根据需要可酌情增减文字，以便观者可以准确理解您所传达的信息。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>
                <a:lnSpc>
                  <a:spcPts val="2400"/>
                </a:lnSpc>
              </a:pPr>
              <a:endParaRPr lang="zh-CN" alt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  <a:p>
              <a:pPr>
                <a:lnSpc>
                  <a:spcPts val="2400"/>
                </a:lnSpc>
              </a:pPr>
              <a:r>
                <a:rPr lang="zh-CN" altLang="en-US" sz="16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/>
                  <a:ea typeface="印品灵秀体（非商用）"/>
                  <a:cs typeface="+mn-ea"/>
                  <a:sym typeface="Arial"/>
                </a:rPr>
                <a:t>您的正文已经简明扼要，字字珠玑，但信息却错综复杂，需要用更多的文字来表述；请您尽可能提炼思想的精髓。</a:t>
              </a:r>
              <a:endParaRPr lang="en-US" altLang="zh-CN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ea typeface="印品灵秀体（非商用）"/>
                <a:cs typeface="+mn-ea"/>
                <a:sym typeface="Arial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253785" y="1665957"/>
              <a:ext cx="3005951" cy="1245320"/>
              <a:chOff x="1144169" y="1741346"/>
              <a:chExt cx="3005951" cy="1245320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1144169" y="1741346"/>
                <a:ext cx="3005951" cy="1044293"/>
                <a:chOff x="-3685298" y="1296488"/>
                <a:chExt cx="3005951" cy="1044293"/>
              </a:xfrm>
            </p:grpSpPr>
            <p:sp>
              <p:nvSpPr>
                <p:cNvPr id="52" name="文本框 51"/>
                <p:cNvSpPr txBox="1"/>
                <p:nvPr/>
              </p:nvSpPr>
              <p:spPr>
                <a:xfrm>
                  <a:off x="-3685298" y="1296488"/>
                  <a:ext cx="30059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4400" dirty="0">
                      <a:solidFill>
                        <a:srgbClr val="66202A"/>
                      </a:solidFill>
                      <a:latin typeface="Arial"/>
                      <a:ea typeface="印品灵秀体（非商用）"/>
                      <a:cs typeface="+mn-ea"/>
                      <a:sym typeface="Arial"/>
                    </a:rPr>
                    <a:t>总结与归纳</a:t>
                  </a: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-3685298" y="2002227"/>
                  <a:ext cx="244169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srgbClr val="66202A">
                          <a:alpha val="80000"/>
                        </a:srgbClr>
                      </a:solidFill>
                      <a:latin typeface="Arial"/>
                      <a:ea typeface="印品灵秀体（非商用）"/>
                      <a:cs typeface="+mn-ea"/>
                      <a:sym typeface="Arial"/>
                    </a:rPr>
                    <a:t>总结课程重点知识与内容</a:t>
                  </a:r>
                </a:p>
              </p:txBody>
            </p:sp>
          </p:grpSp>
          <p:sp>
            <p:nvSpPr>
              <p:cNvPr id="51" name="矩形: 圆角 50"/>
              <p:cNvSpPr/>
              <p:nvPr/>
            </p:nvSpPr>
            <p:spPr>
              <a:xfrm flipV="1">
                <a:off x="1256059" y="2876830"/>
                <a:ext cx="551987" cy="109836"/>
              </a:xfrm>
              <a:prstGeom prst="roundRect">
                <a:avLst>
                  <a:gd name="adj" fmla="val 50000"/>
                </a:avLst>
              </a:prstGeom>
              <a:solidFill>
                <a:srgbClr val="FF9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/>
                  <a:ea typeface="印品灵秀体（非商用）"/>
                  <a:cs typeface="+mn-ea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SwiaGRpZCI6IjgwMTEzOTMxYTllMDgyYmY3MGViZDIyZjNkZWMzYTdkIiwidXNlckNvdW50IjoxfQ=="/>
  <p:tag name="KSO_WPP_MARK_KEY" val="07f7dca7-1c19-4908-b161-5b4caa6a4b32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66202A"/>
      </a:lt2>
      <a:accent1>
        <a:srgbClr val="FF9A37"/>
      </a:accent1>
      <a:accent2>
        <a:srgbClr val="FFC45C"/>
      </a:accent2>
      <a:accent3>
        <a:srgbClr val="FCC88C"/>
      </a:accent3>
      <a:accent4>
        <a:srgbClr val="184694"/>
      </a:accent4>
      <a:accent5>
        <a:srgbClr val="F6E1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12kyugk">
      <a:majorFont>
        <a:latin typeface="霞鹜文楷"/>
        <a:ea typeface="仓耳小丸子"/>
        <a:cs typeface=""/>
      </a:majorFont>
      <a:minorFont>
        <a:latin typeface="霞鹜文楷"/>
        <a:ea typeface="仓耳小丸子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1605</Words>
  <Application>Microsoft Office PowerPoint</Application>
  <PresentationFormat>宽屏</PresentationFormat>
  <Paragraphs>202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宋体</vt:lpstr>
      <vt:lpstr>微软雅黑</vt:lpstr>
      <vt:lpstr>霞鹜文楷</vt:lpstr>
      <vt:lpstr>Arial</vt:lpstr>
      <vt:lpstr>Calibri</vt:lpstr>
      <vt:lpstr>Sitka Subheading Semibold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教学说课</dc:title>
  <dc:creator>第一PPT</dc:creator>
  <cp:keywords>www.1ppt.com</cp:keywords>
  <dc:description>www.1ppt.com</dc:description>
  <cp:lastModifiedBy>周 锦</cp:lastModifiedBy>
  <cp:revision>2999</cp:revision>
  <dcterms:created xsi:type="dcterms:W3CDTF">2021-07-02T06:09:00Z</dcterms:created>
  <dcterms:modified xsi:type="dcterms:W3CDTF">2023-10-23T15:02:13Z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C4D25CE8447C45BDBFCFB9E56381E522_12</vt:lpwstr>
  </property>
  <property fmtid="{D5CDD505-2E9C-101B-9397-08002B2CF9AE}" pid="3" name="KSOProductBuildVer">
    <vt:lpwstr>2052-12.1.0.15120</vt:lpwstr>
  </property>
</Properties>
</file>